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13f91faeaf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e9596667fb45e2"/>
  </p:sldMasterIdLst>
  <p:sldIdLst>
    <p:sldId xmlns:r="http://schemas.openxmlformats.org/officeDocument/2006/relationships" id="256" r:id="Rf7bf10e19fc04d87"/>
    <p:sldId xmlns:r="http://schemas.openxmlformats.org/officeDocument/2006/relationships" id="257" r:id="R3aa3199a150d437d"/>
    <p:sldId xmlns:r="http://schemas.openxmlformats.org/officeDocument/2006/relationships" id="258" r:id="R0e800afa1f9d4f50"/>
    <p:sldId xmlns:r="http://schemas.openxmlformats.org/officeDocument/2006/relationships" id="259" r:id="R7af3720b443d4249"/>
    <p:sldId xmlns:r="http://schemas.openxmlformats.org/officeDocument/2006/relationships" id="260" r:id="R9bcd6445ec954d2e"/>
    <p:sldId xmlns:r="http://schemas.openxmlformats.org/officeDocument/2006/relationships" id="261" r:id="R490ef2d3eb3244f7"/>
    <p:sldId xmlns:r="http://schemas.openxmlformats.org/officeDocument/2006/relationships" id="262" r:id="Ra4b7cacd1130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9596667fb45e2" /><Relationship Type="http://schemas.openxmlformats.org/officeDocument/2006/relationships/slide" Target="/ppt/slides/slide1.xml" Id="Rf7bf10e19fc04d87" /><Relationship Type="http://schemas.openxmlformats.org/officeDocument/2006/relationships/slide" Target="/ppt/slides/slide2.xml" Id="R3aa3199a150d437d" /><Relationship Type="http://schemas.openxmlformats.org/officeDocument/2006/relationships/slide" Target="/ppt/slides/slide3.xml" Id="R0e800afa1f9d4f50" /><Relationship Type="http://schemas.openxmlformats.org/officeDocument/2006/relationships/slide" Target="/ppt/slides/slide4.xml" Id="R7af3720b443d4249" /><Relationship Type="http://schemas.openxmlformats.org/officeDocument/2006/relationships/slide" Target="/ppt/slides/slide5.xml" Id="R9bcd6445ec954d2e" /><Relationship Type="http://schemas.openxmlformats.org/officeDocument/2006/relationships/slide" Target="/ppt/slides/slide6.xml" Id="R490ef2d3eb3244f7" /><Relationship Type="http://schemas.openxmlformats.org/officeDocument/2006/relationships/slide" Target="/ppt/slides/slide7.xml" Id="Ra4b7cacd1130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f9a7ba4e1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50d815b124c80" /><Relationship Type="http://schemas.openxmlformats.org/officeDocument/2006/relationships/theme" Target="/ppt/slideMasters/theme/theme1.xml" Id="Ra09e764a03614e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50d815b12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bf79e8ec84e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9fa5ffac2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a260d8236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2e30b45bb4e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48b757ca44e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9bd055f6747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84ca378a2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CFO FOR HIRE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FOR HIRE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CFO FOR HIRE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FOR HIRE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FOR HIRE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FOR HIRE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2 822 858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1 689 898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1 647 017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9 672 277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11 976 533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FOR HIRE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JARLE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FOR HIRE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Lillogata 5M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96 03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974 414 287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FOR HIRE AS</a:t>
            </a:r>
          </a:p>
        </p:txBody>
      </p:sp>
    </p:spTree>
  </p:cSld>
  <p:clrMapOvr>
    <a:masterClrMapping xmlns:a="http://schemas.openxmlformats.org/drawingml/2006/main"/>
  </p:clrMapOvr>
</p:sld>
</file>