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3d01d82f0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c36e9846a4663"/>
  </p:sldMasterIdLst>
  <p:sldIdLst>
    <p:sldId xmlns:r="http://schemas.openxmlformats.org/officeDocument/2006/relationships" id="256" r:id="R711df90422d74990"/>
    <p:sldId xmlns:r="http://schemas.openxmlformats.org/officeDocument/2006/relationships" id="257" r:id="R3e34c28f189f4d07"/>
    <p:sldId xmlns:r="http://schemas.openxmlformats.org/officeDocument/2006/relationships" id="258" r:id="R2e213e5eae4a4715"/>
    <p:sldId xmlns:r="http://schemas.openxmlformats.org/officeDocument/2006/relationships" id="259" r:id="Rfdd58bec9d0149ed"/>
    <p:sldId xmlns:r="http://schemas.openxmlformats.org/officeDocument/2006/relationships" id="260" r:id="R6886f28d527e4d1e"/>
    <p:sldId xmlns:r="http://schemas.openxmlformats.org/officeDocument/2006/relationships" id="261" r:id="Rfea540212446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c36e9846a4663" /><Relationship Type="http://schemas.openxmlformats.org/officeDocument/2006/relationships/slide" Target="/ppt/slides/slide1.xml" Id="R711df90422d74990" /><Relationship Type="http://schemas.openxmlformats.org/officeDocument/2006/relationships/slide" Target="/ppt/slides/slide2.xml" Id="R3e34c28f189f4d07" /><Relationship Type="http://schemas.openxmlformats.org/officeDocument/2006/relationships/slide" Target="/ppt/slides/slide3.xml" Id="R2e213e5eae4a4715" /><Relationship Type="http://schemas.openxmlformats.org/officeDocument/2006/relationships/slide" Target="/ppt/slides/slide4.xml" Id="Rfdd58bec9d0149ed" /><Relationship Type="http://schemas.openxmlformats.org/officeDocument/2006/relationships/slide" Target="/ppt/slides/slide5.xml" Id="R6886f28d527e4d1e" /><Relationship Type="http://schemas.openxmlformats.org/officeDocument/2006/relationships/slide" Target="/ppt/slides/slide6.xml" Id="Rfea540212446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3f5dbafdb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9f8b96a64ddb" /><Relationship Type="http://schemas.openxmlformats.org/officeDocument/2006/relationships/theme" Target="/ppt/slideMasters/theme/theme1.xml" Id="R67cee4fd795f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99f8b96a6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6e07891d2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dfb92fc6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cf0b60eb9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fe7850323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aaf13f77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1a67837b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