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66f6faf6e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d89d4f0664587"/>
  </p:sldMasterIdLst>
  <p:sldIdLst>
    <p:sldId xmlns:r="http://schemas.openxmlformats.org/officeDocument/2006/relationships" id="256" r:id="Re505338588884a80"/>
    <p:sldId xmlns:r="http://schemas.openxmlformats.org/officeDocument/2006/relationships" id="257" r:id="Rca7c30710b37476b"/>
    <p:sldId xmlns:r="http://schemas.openxmlformats.org/officeDocument/2006/relationships" id="258" r:id="R9ae9c11e3cba4f32"/>
    <p:sldId xmlns:r="http://schemas.openxmlformats.org/officeDocument/2006/relationships" id="259" r:id="Rf7d6381d777b409a"/>
    <p:sldId xmlns:r="http://schemas.openxmlformats.org/officeDocument/2006/relationships" id="260" r:id="R3601ed30ae5746f3"/>
    <p:sldId xmlns:r="http://schemas.openxmlformats.org/officeDocument/2006/relationships" id="261" r:id="R919e3ef6a69e4157"/>
    <p:sldId xmlns:r="http://schemas.openxmlformats.org/officeDocument/2006/relationships" id="262" r:id="Ra5f6b1392a2d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d89d4f0664587" /><Relationship Type="http://schemas.openxmlformats.org/officeDocument/2006/relationships/slide" Target="/ppt/slides/slide1.xml" Id="Re505338588884a80" /><Relationship Type="http://schemas.openxmlformats.org/officeDocument/2006/relationships/slide" Target="/ppt/slides/slide2.xml" Id="Rca7c30710b37476b" /><Relationship Type="http://schemas.openxmlformats.org/officeDocument/2006/relationships/slide" Target="/ppt/slides/slide3.xml" Id="R9ae9c11e3cba4f32" /><Relationship Type="http://schemas.openxmlformats.org/officeDocument/2006/relationships/slide" Target="/ppt/slides/slide4.xml" Id="Rf7d6381d777b409a" /><Relationship Type="http://schemas.openxmlformats.org/officeDocument/2006/relationships/slide" Target="/ppt/slides/slide5.xml" Id="R3601ed30ae5746f3" /><Relationship Type="http://schemas.openxmlformats.org/officeDocument/2006/relationships/slide" Target="/ppt/slides/slide6.xml" Id="R919e3ef6a69e4157" /><Relationship Type="http://schemas.openxmlformats.org/officeDocument/2006/relationships/slide" Target="/ppt/slides/slide7.xml" Id="Ra5f6b1392a2d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719fe18ff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1f0dc8fca48c9" /><Relationship Type="http://schemas.openxmlformats.org/officeDocument/2006/relationships/theme" Target="/ppt/slideMasters/theme/theme1.xml" Id="Raec4d0e9d6f5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1f0dc8fca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3a9e28e5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457763526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268f8f5d9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5d3cba89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fa916cac4c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ae7d6dbf3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f2857263b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31 819 661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WIDAR FURULUND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