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1ec7c4395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c73e63a3c4871"/>
  </p:sldMasterIdLst>
  <p:sldIdLst>
    <p:sldId xmlns:r="http://schemas.openxmlformats.org/officeDocument/2006/relationships" id="256" r:id="R381b34c96cce4959"/>
    <p:sldId xmlns:r="http://schemas.openxmlformats.org/officeDocument/2006/relationships" id="257" r:id="R6c55dc63029c414f"/>
    <p:sldId xmlns:r="http://schemas.openxmlformats.org/officeDocument/2006/relationships" id="258" r:id="R8076bb0042704e36"/>
    <p:sldId xmlns:r="http://schemas.openxmlformats.org/officeDocument/2006/relationships" id="259" r:id="Rd7eb9946729e4f81"/>
    <p:sldId xmlns:r="http://schemas.openxmlformats.org/officeDocument/2006/relationships" id="260" r:id="Rf0114db46823403b"/>
    <p:sldId xmlns:r="http://schemas.openxmlformats.org/officeDocument/2006/relationships" id="261" r:id="Rad23a41830d6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c73e63a3c4871" /><Relationship Type="http://schemas.openxmlformats.org/officeDocument/2006/relationships/slide" Target="/ppt/slides/slide1.xml" Id="R381b34c96cce4959" /><Relationship Type="http://schemas.openxmlformats.org/officeDocument/2006/relationships/slide" Target="/ppt/slides/slide2.xml" Id="R6c55dc63029c414f" /><Relationship Type="http://schemas.openxmlformats.org/officeDocument/2006/relationships/slide" Target="/ppt/slides/slide3.xml" Id="R8076bb0042704e36" /><Relationship Type="http://schemas.openxmlformats.org/officeDocument/2006/relationships/slide" Target="/ppt/slides/slide4.xml" Id="Rd7eb9946729e4f81" /><Relationship Type="http://schemas.openxmlformats.org/officeDocument/2006/relationships/slide" Target="/ppt/slides/slide5.xml" Id="Rf0114db46823403b" /><Relationship Type="http://schemas.openxmlformats.org/officeDocument/2006/relationships/slide" Target="/ppt/slides/slide6.xml" Id="Rad23a41830d6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9b160a30a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cad53b1841bb" /><Relationship Type="http://schemas.openxmlformats.org/officeDocument/2006/relationships/theme" Target="/ppt/slideMasters/theme/theme1.xml" Id="R064eb3dab96a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ccad53b18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54756b84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69459b3d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33791993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31061ac9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b6703b7d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d650cbd5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