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f0fe07dd4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78e148402457c"/>
  </p:sldMasterIdLst>
  <p:sldIdLst>
    <p:sldId xmlns:r="http://schemas.openxmlformats.org/officeDocument/2006/relationships" id="256" r:id="R7769b35736de4166"/>
    <p:sldId xmlns:r="http://schemas.openxmlformats.org/officeDocument/2006/relationships" id="257" r:id="Rfc8ef8ffe4e84b07"/>
    <p:sldId xmlns:r="http://schemas.openxmlformats.org/officeDocument/2006/relationships" id="258" r:id="Rcb8b2bdaa673437b"/>
    <p:sldId xmlns:r="http://schemas.openxmlformats.org/officeDocument/2006/relationships" id="259" r:id="R2aeb345e71c94f92"/>
    <p:sldId xmlns:r="http://schemas.openxmlformats.org/officeDocument/2006/relationships" id="260" r:id="R04343dc3819a4a54"/>
    <p:sldId xmlns:r="http://schemas.openxmlformats.org/officeDocument/2006/relationships" id="261" r:id="R975afd3bef9f4e85"/>
    <p:sldId xmlns:r="http://schemas.openxmlformats.org/officeDocument/2006/relationships" id="262" r:id="Rddca9d087067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78e148402457c" /><Relationship Type="http://schemas.openxmlformats.org/officeDocument/2006/relationships/slide" Target="/ppt/slides/slide1.xml" Id="R7769b35736de4166" /><Relationship Type="http://schemas.openxmlformats.org/officeDocument/2006/relationships/slide" Target="/ppt/slides/slide2.xml" Id="Rfc8ef8ffe4e84b07" /><Relationship Type="http://schemas.openxmlformats.org/officeDocument/2006/relationships/slide" Target="/ppt/slides/slide3.xml" Id="Rcb8b2bdaa673437b" /><Relationship Type="http://schemas.openxmlformats.org/officeDocument/2006/relationships/slide" Target="/ppt/slides/slide4.xml" Id="R2aeb345e71c94f92" /><Relationship Type="http://schemas.openxmlformats.org/officeDocument/2006/relationships/slide" Target="/ppt/slides/slide5.xml" Id="R04343dc3819a4a54" /><Relationship Type="http://schemas.openxmlformats.org/officeDocument/2006/relationships/slide" Target="/ppt/slides/slide6.xml" Id="R975afd3bef9f4e85" /><Relationship Type="http://schemas.openxmlformats.org/officeDocument/2006/relationships/slide" Target="/ppt/slides/slide7.xml" Id="Rddca9d087067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d41da9eb9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56e7615f482d" /><Relationship Type="http://schemas.openxmlformats.org/officeDocument/2006/relationships/theme" Target="/ppt/slideMasters/theme/theme1.xml" Id="Re85ab9fefcc3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a56e7615f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fc1105c5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b7b253a7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f74d020d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6c2f3d4b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cbc624cb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02f52eeb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f4fa75d7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