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c316f9cde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7c92d52a54b45"/>
  </p:sldMasterIdLst>
  <p:sldIdLst>
    <p:sldId xmlns:r="http://schemas.openxmlformats.org/officeDocument/2006/relationships" id="256" r:id="R6192f6dfcf7e4c5d"/>
    <p:sldId xmlns:r="http://schemas.openxmlformats.org/officeDocument/2006/relationships" id="257" r:id="R95c9bc45d9bf46c7"/>
    <p:sldId xmlns:r="http://schemas.openxmlformats.org/officeDocument/2006/relationships" id="258" r:id="R65832b7ef64c49e1"/>
    <p:sldId xmlns:r="http://schemas.openxmlformats.org/officeDocument/2006/relationships" id="259" r:id="Re9687acc2025486e"/>
    <p:sldId xmlns:r="http://schemas.openxmlformats.org/officeDocument/2006/relationships" id="260" r:id="R0d6ac51823414790"/>
    <p:sldId xmlns:r="http://schemas.openxmlformats.org/officeDocument/2006/relationships" id="261" r:id="R86dcd481758a4090"/>
    <p:sldId xmlns:r="http://schemas.openxmlformats.org/officeDocument/2006/relationships" id="262" r:id="R4fc2aacd6c39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7c92d52a54b45" /><Relationship Type="http://schemas.openxmlformats.org/officeDocument/2006/relationships/slide" Target="/ppt/slides/slide1.xml" Id="R6192f6dfcf7e4c5d" /><Relationship Type="http://schemas.openxmlformats.org/officeDocument/2006/relationships/slide" Target="/ppt/slides/slide2.xml" Id="R95c9bc45d9bf46c7" /><Relationship Type="http://schemas.openxmlformats.org/officeDocument/2006/relationships/slide" Target="/ppt/slides/slide3.xml" Id="R65832b7ef64c49e1" /><Relationship Type="http://schemas.openxmlformats.org/officeDocument/2006/relationships/slide" Target="/ppt/slides/slide4.xml" Id="Re9687acc2025486e" /><Relationship Type="http://schemas.openxmlformats.org/officeDocument/2006/relationships/slide" Target="/ppt/slides/slide5.xml" Id="R0d6ac51823414790" /><Relationship Type="http://schemas.openxmlformats.org/officeDocument/2006/relationships/slide" Target="/ppt/slides/slide6.xml" Id="R86dcd481758a4090" /><Relationship Type="http://schemas.openxmlformats.org/officeDocument/2006/relationships/slide" Target="/ppt/slides/slide7.xml" Id="R4fc2aacd6c39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a902ed5e1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184c4f7748c0" /><Relationship Type="http://schemas.openxmlformats.org/officeDocument/2006/relationships/theme" Target="/ppt/slideMasters/theme/theme1.xml" Id="R3131e0ff2bdb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5184c4f77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b5fe7eb07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47e1cf2e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635c9c2d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f86519063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7b3f540f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8338bc47e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9a6b88ac8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6 628 259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OLE EIDE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HELEN EIDE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KRISTIN 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 Nilsens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83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974 464 578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