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7cccb6ba7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2d519e95144c0"/>
  </p:sldMasterIdLst>
  <p:sldIdLst>
    <p:sldId xmlns:r="http://schemas.openxmlformats.org/officeDocument/2006/relationships" id="256" r:id="R0b2573c74ebe4d4a"/>
    <p:sldId xmlns:r="http://schemas.openxmlformats.org/officeDocument/2006/relationships" id="257" r:id="Rd3ac47d1a9f94d75"/>
    <p:sldId xmlns:r="http://schemas.openxmlformats.org/officeDocument/2006/relationships" id="258" r:id="R454c58e230df4406"/>
    <p:sldId xmlns:r="http://schemas.openxmlformats.org/officeDocument/2006/relationships" id="259" r:id="R7609039f418f47b0"/>
    <p:sldId xmlns:r="http://schemas.openxmlformats.org/officeDocument/2006/relationships" id="260" r:id="R4ea372694c6248d4"/>
    <p:sldId xmlns:r="http://schemas.openxmlformats.org/officeDocument/2006/relationships" id="261" r:id="Rf81ef12e55da4e66"/>
    <p:sldId xmlns:r="http://schemas.openxmlformats.org/officeDocument/2006/relationships" id="262" r:id="R542a02f7d934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2d519e95144c0" /><Relationship Type="http://schemas.openxmlformats.org/officeDocument/2006/relationships/slide" Target="/ppt/slides/slide1.xml" Id="R0b2573c74ebe4d4a" /><Relationship Type="http://schemas.openxmlformats.org/officeDocument/2006/relationships/slide" Target="/ppt/slides/slide2.xml" Id="Rd3ac47d1a9f94d75" /><Relationship Type="http://schemas.openxmlformats.org/officeDocument/2006/relationships/slide" Target="/ppt/slides/slide3.xml" Id="R454c58e230df4406" /><Relationship Type="http://schemas.openxmlformats.org/officeDocument/2006/relationships/slide" Target="/ppt/slides/slide4.xml" Id="R7609039f418f47b0" /><Relationship Type="http://schemas.openxmlformats.org/officeDocument/2006/relationships/slide" Target="/ppt/slides/slide5.xml" Id="R4ea372694c6248d4" /><Relationship Type="http://schemas.openxmlformats.org/officeDocument/2006/relationships/slide" Target="/ppt/slides/slide6.xml" Id="Rf81ef12e55da4e66" /><Relationship Type="http://schemas.openxmlformats.org/officeDocument/2006/relationships/slide" Target="/ppt/slides/slide7.xml" Id="R542a02f7d934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ddfca1f8b3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15b74fe57416f" /><Relationship Type="http://schemas.openxmlformats.org/officeDocument/2006/relationships/theme" Target="/ppt/slideMasters/theme/theme1.xml" Id="R17514351c6a44f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15b74fe57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328ebc953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0c2cfb43d42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8234c29cb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ae6cc134f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1a4c9ff3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52fa35bb41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e1fa51d6a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TORP REGNSKAP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8 942 505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1 585 964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2 514 039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6 401 962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RAGNAR TORP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TORGUNN TORP OLSEN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84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www.torpregnskap.no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974 475 642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TORP REGNSKAP AS</a:t>
            </a:r>
          </a:p>
        </p:txBody>
      </p:sp>
    </p:spTree>
  </p:cSld>
  <p:clrMapOvr>
    <a:masterClrMapping xmlns:a="http://schemas.openxmlformats.org/drawingml/2006/main"/>
  </p:clrMapOvr>
</p:sld>
</file>