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a051dc22c240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702a11fadf4d70"/>
  </p:sldMasterIdLst>
  <p:sldIdLst>
    <p:sldId xmlns:r="http://schemas.openxmlformats.org/officeDocument/2006/relationships" id="256" r:id="Rb85a378d01794db0"/>
    <p:sldId xmlns:r="http://schemas.openxmlformats.org/officeDocument/2006/relationships" id="257" r:id="Rb5f4e1f9b6aa4dfb"/>
    <p:sldId xmlns:r="http://schemas.openxmlformats.org/officeDocument/2006/relationships" id="258" r:id="Ra2b09eaff3a342fd"/>
    <p:sldId xmlns:r="http://schemas.openxmlformats.org/officeDocument/2006/relationships" id="259" r:id="Rb414ea032e7848f8"/>
    <p:sldId xmlns:r="http://schemas.openxmlformats.org/officeDocument/2006/relationships" id="260" r:id="Rf6f985a17e7a44fe"/>
    <p:sldId xmlns:r="http://schemas.openxmlformats.org/officeDocument/2006/relationships" id="261" r:id="R452a7a1d1e4b479f"/>
    <p:sldId xmlns:r="http://schemas.openxmlformats.org/officeDocument/2006/relationships" id="262" r:id="R4f46387c395147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02a11fadf4d70" /><Relationship Type="http://schemas.openxmlformats.org/officeDocument/2006/relationships/slide" Target="/ppt/slides/slide1.xml" Id="Rb85a378d01794db0" /><Relationship Type="http://schemas.openxmlformats.org/officeDocument/2006/relationships/slide" Target="/ppt/slides/slide2.xml" Id="Rb5f4e1f9b6aa4dfb" /><Relationship Type="http://schemas.openxmlformats.org/officeDocument/2006/relationships/slide" Target="/ppt/slides/slide3.xml" Id="Ra2b09eaff3a342fd" /><Relationship Type="http://schemas.openxmlformats.org/officeDocument/2006/relationships/slide" Target="/ppt/slides/slide4.xml" Id="Rb414ea032e7848f8" /><Relationship Type="http://schemas.openxmlformats.org/officeDocument/2006/relationships/slide" Target="/ppt/slides/slide5.xml" Id="Rf6f985a17e7a44fe" /><Relationship Type="http://schemas.openxmlformats.org/officeDocument/2006/relationships/slide" Target="/ppt/slides/slide6.xml" Id="R452a7a1d1e4b479f" /><Relationship Type="http://schemas.openxmlformats.org/officeDocument/2006/relationships/slide" Target="/ppt/slides/slide7.xml" Id="R4f46387c395147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a1071dfaa47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f2e2b42874875" /><Relationship Type="http://schemas.openxmlformats.org/officeDocument/2006/relationships/theme" Target="/ppt/slideMasters/theme/theme1.xml" Id="Rf82ac9ca7a0a46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f2e2b4287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d8c3188ab46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1edbcc23e4b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ef75b50c242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400749bee45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4d1227ce142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860de90f94a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c26da2f054d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117 023 930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13 533 121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11 190 790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7 212 325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39 703 844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43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