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d36ae13fb845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8716c3e3314072"/>
  </p:sldMasterIdLst>
  <p:sldIdLst>
    <p:sldId xmlns:r="http://schemas.openxmlformats.org/officeDocument/2006/relationships" id="256" r:id="Rba23d3af0e9b4e1f"/>
    <p:sldId xmlns:r="http://schemas.openxmlformats.org/officeDocument/2006/relationships" id="257" r:id="R9af7fc712aea4c6c"/>
    <p:sldId xmlns:r="http://schemas.openxmlformats.org/officeDocument/2006/relationships" id="258" r:id="Rd2c597c2582741c3"/>
    <p:sldId xmlns:r="http://schemas.openxmlformats.org/officeDocument/2006/relationships" id="259" r:id="Rc7629ec8a3ef4cfc"/>
    <p:sldId xmlns:r="http://schemas.openxmlformats.org/officeDocument/2006/relationships" id="260" r:id="R8d1cdc90da184299"/>
    <p:sldId xmlns:r="http://schemas.openxmlformats.org/officeDocument/2006/relationships" id="261" r:id="Rbf01b92dff5c43ad"/>
    <p:sldId xmlns:r="http://schemas.openxmlformats.org/officeDocument/2006/relationships" id="262" r:id="R40dcbeb15c3349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716c3e3314072" /><Relationship Type="http://schemas.openxmlformats.org/officeDocument/2006/relationships/slide" Target="/ppt/slides/slide1.xml" Id="Rba23d3af0e9b4e1f" /><Relationship Type="http://schemas.openxmlformats.org/officeDocument/2006/relationships/slide" Target="/ppt/slides/slide2.xml" Id="R9af7fc712aea4c6c" /><Relationship Type="http://schemas.openxmlformats.org/officeDocument/2006/relationships/slide" Target="/ppt/slides/slide3.xml" Id="Rd2c597c2582741c3" /><Relationship Type="http://schemas.openxmlformats.org/officeDocument/2006/relationships/slide" Target="/ppt/slides/slide4.xml" Id="Rc7629ec8a3ef4cfc" /><Relationship Type="http://schemas.openxmlformats.org/officeDocument/2006/relationships/slide" Target="/ppt/slides/slide5.xml" Id="R8d1cdc90da184299" /><Relationship Type="http://schemas.openxmlformats.org/officeDocument/2006/relationships/slide" Target="/ppt/slides/slide6.xml" Id="Rbf01b92dff5c43ad" /><Relationship Type="http://schemas.openxmlformats.org/officeDocument/2006/relationships/slide" Target="/ppt/slides/slide7.xml" Id="R40dcbeb15c3349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a7016919e4d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ff246f53d420a" /><Relationship Type="http://schemas.openxmlformats.org/officeDocument/2006/relationships/theme" Target="/ppt/slideMasters/theme/theme1.xml" Id="Rc1d7a8d2ba7141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ff246f53d42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43d5814904b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1898c281247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8d129c6e042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ffced659b46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d4c0e9e3c4f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52591f37d4d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8730bf8d64e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28 273 504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7 434 554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5 829 272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7 296 900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FINANS AS  –  30,5 %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 INVEST AS  –  27,1 %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ÅFOSS INVEST AS  –  21,2 %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ØYEKAST INVEST AS  –  21,2 %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Nensetvegen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58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firmapost@revisjonsselskapet.no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974 481 596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