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d24d14c4d547f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f5594b04ef4c58"/>
  </p:sldMasterIdLst>
  <p:sldIdLst>
    <p:sldId xmlns:r="http://schemas.openxmlformats.org/officeDocument/2006/relationships" id="256" r:id="Ra0aae56d70d2453e"/>
    <p:sldId xmlns:r="http://schemas.openxmlformats.org/officeDocument/2006/relationships" id="257" r:id="Rf3d02dd437de4041"/>
    <p:sldId xmlns:r="http://schemas.openxmlformats.org/officeDocument/2006/relationships" id="258" r:id="Rada7b2a09d954a7d"/>
    <p:sldId xmlns:r="http://schemas.openxmlformats.org/officeDocument/2006/relationships" id="259" r:id="R2a3a1feca283420a"/>
    <p:sldId xmlns:r="http://schemas.openxmlformats.org/officeDocument/2006/relationships" id="260" r:id="R62a4e4ee8ba249c8"/>
    <p:sldId xmlns:r="http://schemas.openxmlformats.org/officeDocument/2006/relationships" id="261" r:id="R7c6919afb43d4577"/>
    <p:sldId xmlns:r="http://schemas.openxmlformats.org/officeDocument/2006/relationships" id="262" r:id="Ra8046dcb015d4fe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f5594b04ef4c58" /><Relationship Type="http://schemas.openxmlformats.org/officeDocument/2006/relationships/slide" Target="/ppt/slides/slide1.xml" Id="Ra0aae56d70d2453e" /><Relationship Type="http://schemas.openxmlformats.org/officeDocument/2006/relationships/slide" Target="/ppt/slides/slide2.xml" Id="Rf3d02dd437de4041" /><Relationship Type="http://schemas.openxmlformats.org/officeDocument/2006/relationships/slide" Target="/ppt/slides/slide3.xml" Id="Rada7b2a09d954a7d" /><Relationship Type="http://schemas.openxmlformats.org/officeDocument/2006/relationships/slide" Target="/ppt/slides/slide4.xml" Id="R2a3a1feca283420a" /><Relationship Type="http://schemas.openxmlformats.org/officeDocument/2006/relationships/slide" Target="/ppt/slides/slide5.xml" Id="R62a4e4ee8ba249c8" /><Relationship Type="http://schemas.openxmlformats.org/officeDocument/2006/relationships/slide" Target="/ppt/slides/slide6.xml" Id="R7c6919afb43d4577" /><Relationship Type="http://schemas.openxmlformats.org/officeDocument/2006/relationships/slide" Target="/ppt/slides/slide7.xml" Id="Ra8046dcb015d4fe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f87d2eb2304d4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bcff077b149ae" /><Relationship Type="http://schemas.openxmlformats.org/officeDocument/2006/relationships/theme" Target="/ppt/slideMasters/theme/theme1.xml" Id="Rdbbb44eb97d046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9bcff077b149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beb164ae0046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181c6610f42c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bf0680bbd345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599ccf73a4ba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a5f0e370f44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d853d9320f43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5c8916bce4d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LANGSETH B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LANGSETH B AS ble etablert [år] og holder til i Selbu.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84 378 175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−1 570 669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−508 097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28 047 052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39 202 776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 LANGSETH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Innbygda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7580 Selbu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81 01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spar.langseth@ngbutikk.net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974 521 474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LANGSETH B AS</a:t>
            </a:r>
          </a:p>
        </p:txBody>
      </p:sp>
    </p:spTree>
  </p:cSld>
  <p:clrMapOvr>
    <a:masterClrMapping xmlns:a="http://schemas.openxmlformats.org/drawingml/2006/main"/>
  </p:clrMapOvr>
</p:sld>
</file>