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6ea4ea85864b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c84aa2a934e55"/>
  </p:sldMasterIdLst>
  <p:sldIdLst>
    <p:sldId xmlns:r="http://schemas.openxmlformats.org/officeDocument/2006/relationships" id="256" r:id="Rbc6ddeae32d24111"/>
    <p:sldId xmlns:r="http://schemas.openxmlformats.org/officeDocument/2006/relationships" id="257" r:id="R58f481961afc4bc4"/>
    <p:sldId xmlns:r="http://schemas.openxmlformats.org/officeDocument/2006/relationships" id="258" r:id="Ra22cbf2b8628431d"/>
    <p:sldId xmlns:r="http://schemas.openxmlformats.org/officeDocument/2006/relationships" id="259" r:id="R4dd9b5f3e7f4494a"/>
    <p:sldId xmlns:r="http://schemas.openxmlformats.org/officeDocument/2006/relationships" id="260" r:id="R756bbafde0d1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c84aa2a934e55" /><Relationship Type="http://schemas.openxmlformats.org/officeDocument/2006/relationships/slide" Target="/ppt/slides/slide1.xml" Id="Rbc6ddeae32d24111" /><Relationship Type="http://schemas.openxmlformats.org/officeDocument/2006/relationships/slide" Target="/ppt/slides/slide2.xml" Id="R58f481961afc4bc4" /><Relationship Type="http://schemas.openxmlformats.org/officeDocument/2006/relationships/slide" Target="/ppt/slides/slide3.xml" Id="Ra22cbf2b8628431d" /><Relationship Type="http://schemas.openxmlformats.org/officeDocument/2006/relationships/slide" Target="/ppt/slides/slide4.xml" Id="R4dd9b5f3e7f4494a" /><Relationship Type="http://schemas.openxmlformats.org/officeDocument/2006/relationships/slide" Target="/ppt/slides/slide5.xml" Id="R756bbafde0d1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3ac4cdb0f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efc3ecec144db" /><Relationship Type="http://schemas.openxmlformats.org/officeDocument/2006/relationships/theme" Target="/ppt/slideMasters/theme/theme1.xml" Id="R234a1ce12c79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efc3ecec144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163cb6e9f44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f8c9eb54a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ec68c68f5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18cab21c5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8864d37e649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DANSKE BANK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DANSKE BANK A/S ble etablert [år] og holder til i Dk-1577 København 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Bernstorffsgade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Dk-1577 København 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+ 4533440000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