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9491d30d24c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f834a228694f90"/>
  </p:sldMasterIdLst>
  <p:sldIdLst>
    <p:sldId xmlns:r="http://schemas.openxmlformats.org/officeDocument/2006/relationships" id="256" r:id="R39e17f36675a465d"/>
    <p:sldId xmlns:r="http://schemas.openxmlformats.org/officeDocument/2006/relationships" id="257" r:id="R01390b39177d4253"/>
    <p:sldId xmlns:r="http://schemas.openxmlformats.org/officeDocument/2006/relationships" id="258" r:id="R8099b4462c444b3c"/>
    <p:sldId xmlns:r="http://schemas.openxmlformats.org/officeDocument/2006/relationships" id="259" r:id="R626d72c293f04cd7"/>
    <p:sldId xmlns:r="http://schemas.openxmlformats.org/officeDocument/2006/relationships" id="260" r:id="Rfda444ffb0e54e45"/>
    <p:sldId xmlns:r="http://schemas.openxmlformats.org/officeDocument/2006/relationships" id="261" r:id="Ra858f7e6f6fc496b"/>
    <p:sldId xmlns:r="http://schemas.openxmlformats.org/officeDocument/2006/relationships" id="262" r:id="Ra62e2cb9358a45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834a228694f90" /><Relationship Type="http://schemas.openxmlformats.org/officeDocument/2006/relationships/slide" Target="/ppt/slides/slide1.xml" Id="R39e17f36675a465d" /><Relationship Type="http://schemas.openxmlformats.org/officeDocument/2006/relationships/slide" Target="/ppt/slides/slide2.xml" Id="R01390b39177d4253" /><Relationship Type="http://schemas.openxmlformats.org/officeDocument/2006/relationships/slide" Target="/ppt/slides/slide3.xml" Id="R8099b4462c444b3c" /><Relationship Type="http://schemas.openxmlformats.org/officeDocument/2006/relationships/slide" Target="/ppt/slides/slide4.xml" Id="R626d72c293f04cd7" /><Relationship Type="http://schemas.openxmlformats.org/officeDocument/2006/relationships/slide" Target="/ppt/slides/slide5.xml" Id="Rfda444ffb0e54e45" /><Relationship Type="http://schemas.openxmlformats.org/officeDocument/2006/relationships/slide" Target="/ppt/slides/slide6.xml" Id="Ra858f7e6f6fc496b" /><Relationship Type="http://schemas.openxmlformats.org/officeDocument/2006/relationships/slide" Target="/ppt/slides/slide7.xml" Id="Ra62e2cb9358a45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07a78801849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1fae57e0c49f8" /><Relationship Type="http://schemas.openxmlformats.org/officeDocument/2006/relationships/theme" Target="/ppt/slideMasters/theme/theme1.xml" Id="Rf8e2d87a485f48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21fae57e0c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0770473a240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f3349e8a74b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f8d39a3614e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b683b9f8d41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ac61643f34d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6e1a7e24d44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14e45f93b43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LINDHJEM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LINDHJEM EIENDOM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3 601 356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16 029 022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16 428 450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ROY LINDHJEM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Heibergs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974 539 330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