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ae6f39714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20cd6a202e46df"/>
  </p:sldMasterIdLst>
  <p:sldIdLst>
    <p:sldId xmlns:r="http://schemas.openxmlformats.org/officeDocument/2006/relationships" id="256" r:id="Raf96e22bee6d4d0c"/>
    <p:sldId xmlns:r="http://schemas.openxmlformats.org/officeDocument/2006/relationships" id="257" r:id="R2a71d35fa9984585"/>
    <p:sldId xmlns:r="http://schemas.openxmlformats.org/officeDocument/2006/relationships" id="258" r:id="Rd36e11df49d14159"/>
    <p:sldId xmlns:r="http://schemas.openxmlformats.org/officeDocument/2006/relationships" id="259" r:id="R2c16faa25f0c424a"/>
    <p:sldId xmlns:r="http://schemas.openxmlformats.org/officeDocument/2006/relationships" id="260" r:id="R215b1b2802ae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0cd6a202e46df" /><Relationship Type="http://schemas.openxmlformats.org/officeDocument/2006/relationships/slide" Target="/ppt/slides/slide1.xml" Id="Raf96e22bee6d4d0c" /><Relationship Type="http://schemas.openxmlformats.org/officeDocument/2006/relationships/slide" Target="/ppt/slides/slide2.xml" Id="R2a71d35fa9984585" /><Relationship Type="http://schemas.openxmlformats.org/officeDocument/2006/relationships/slide" Target="/ppt/slides/slide3.xml" Id="Rd36e11df49d14159" /><Relationship Type="http://schemas.openxmlformats.org/officeDocument/2006/relationships/slide" Target="/ppt/slides/slide4.xml" Id="R2c16faa25f0c424a" /><Relationship Type="http://schemas.openxmlformats.org/officeDocument/2006/relationships/slide" Target="/ppt/slides/slide5.xml" Id="R215b1b2802ae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b4555a3c8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51f22348d408c" /><Relationship Type="http://schemas.openxmlformats.org/officeDocument/2006/relationships/theme" Target="/ppt/slideMasters/theme/theme1.xml" Id="Raf425f2b28f144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51f22348d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940a1d9c74e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607382f34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9cae2b8df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34c3e99b5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d6bd97fc2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JØNSBERG VIDEREGÅENDE SKOLE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JØNSBERG VIDEREGÅENDE SKOLE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Postboks 4404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62581224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post.jonsberg.vgs@innlandetfylke.no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www.jonsberg.vgs.no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974 572 060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