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3996fc6f7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eeccdba4a4989"/>
  </p:sldMasterIdLst>
  <p:sldIdLst>
    <p:sldId xmlns:r="http://schemas.openxmlformats.org/officeDocument/2006/relationships" id="256" r:id="R9c95a7bc567c4724"/>
    <p:sldId xmlns:r="http://schemas.openxmlformats.org/officeDocument/2006/relationships" id="257" r:id="Rb87ebd78c15a4e90"/>
    <p:sldId xmlns:r="http://schemas.openxmlformats.org/officeDocument/2006/relationships" id="258" r:id="Rc6c071c7c39b4181"/>
    <p:sldId xmlns:r="http://schemas.openxmlformats.org/officeDocument/2006/relationships" id="259" r:id="R6c8e1236ac5849b0"/>
    <p:sldId xmlns:r="http://schemas.openxmlformats.org/officeDocument/2006/relationships" id="260" r:id="Rae555fc0e71d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eeccdba4a4989" /><Relationship Type="http://schemas.openxmlformats.org/officeDocument/2006/relationships/slide" Target="/ppt/slides/slide1.xml" Id="R9c95a7bc567c4724" /><Relationship Type="http://schemas.openxmlformats.org/officeDocument/2006/relationships/slide" Target="/ppt/slides/slide2.xml" Id="Rb87ebd78c15a4e90" /><Relationship Type="http://schemas.openxmlformats.org/officeDocument/2006/relationships/slide" Target="/ppt/slides/slide3.xml" Id="Rc6c071c7c39b4181" /><Relationship Type="http://schemas.openxmlformats.org/officeDocument/2006/relationships/slide" Target="/ppt/slides/slide4.xml" Id="R6c8e1236ac5849b0" /><Relationship Type="http://schemas.openxmlformats.org/officeDocument/2006/relationships/slide" Target="/ppt/slides/slide5.xml" Id="Rae555fc0e71d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3e8ba389a4c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058b5af14df5" /><Relationship Type="http://schemas.openxmlformats.org/officeDocument/2006/relationships/theme" Target="/ppt/slideMasters/theme/theme1.xml" Id="Ra9620173ba78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3058b5af14d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40aa7b902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35349f096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8c6d7fbf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4e6d1aa7941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4e226e776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INNLANDET FYLKESKOMMUNE KOMPETANSE OG TANNHELSE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 KOMPETANSE OG TANNHELSE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FYLKESKOMMUNE KOMPETANSE OG TANNHELSE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 KOMPETANSE OG TANNHELSE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 KOMPETANSE OG TANNHELSE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 KOMPETANSE OG TANNHELSE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974 642 069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 KOMPETANSE OG TANNHELSE</a:t>
            </a:r>
          </a:p>
        </p:txBody>
      </p:sp>
    </p:spTree>
  </p:cSld>
  <p:clrMapOvr>
    <a:masterClrMapping xmlns:a="http://schemas.openxmlformats.org/drawingml/2006/main"/>
  </p:clrMapOvr>
</p:sld>
</file>