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2cbe8ddb8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cc8fe81d84f77"/>
  </p:sldMasterIdLst>
  <p:sldIdLst>
    <p:sldId xmlns:r="http://schemas.openxmlformats.org/officeDocument/2006/relationships" id="256" r:id="R33e64a3b01984178"/>
    <p:sldId xmlns:r="http://schemas.openxmlformats.org/officeDocument/2006/relationships" id="257" r:id="R1569bd90a10f4fe6"/>
    <p:sldId xmlns:r="http://schemas.openxmlformats.org/officeDocument/2006/relationships" id="258" r:id="Rc312ee6fdc0c4253"/>
    <p:sldId xmlns:r="http://schemas.openxmlformats.org/officeDocument/2006/relationships" id="259" r:id="R9e7fbc3db8f14ba2"/>
    <p:sldId xmlns:r="http://schemas.openxmlformats.org/officeDocument/2006/relationships" id="260" r:id="Rb5dc9f90d997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cc8fe81d84f77" /><Relationship Type="http://schemas.openxmlformats.org/officeDocument/2006/relationships/slide" Target="/ppt/slides/slide1.xml" Id="R33e64a3b01984178" /><Relationship Type="http://schemas.openxmlformats.org/officeDocument/2006/relationships/slide" Target="/ppt/slides/slide2.xml" Id="R1569bd90a10f4fe6" /><Relationship Type="http://schemas.openxmlformats.org/officeDocument/2006/relationships/slide" Target="/ppt/slides/slide3.xml" Id="Rc312ee6fdc0c4253" /><Relationship Type="http://schemas.openxmlformats.org/officeDocument/2006/relationships/slide" Target="/ppt/slides/slide4.xml" Id="R9e7fbc3db8f14ba2" /><Relationship Type="http://schemas.openxmlformats.org/officeDocument/2006/relationships/slide" Target="/ppt/slides/slide5.xml" Id="Rb5dc9f90d997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3bd1e8a2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8e1def7a4c9b" /><Relationship Type="http://schemas.openxmlformats.org/officeDocument/2006/relationships/theme" Target="/ppt/slideMasters/theme/theme1.xml" Id="R1c6f87dbdeae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38e1def7a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9728baf3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6e1acd68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771ce837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9b20b990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8783688a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