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d87d9e2ccd40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a0d663acf24695"/>
  </p:sldMasterIdLst>
  <p:sldIdLst>
    <p:sldId xmlns:r="http://schemas.openxmlformats.org/officeDocument/2006/relationships" id="256" r:id="R7a3860d0cd064b99"/>
    <p:sldId xmlns:r="http://schemas.openxmlformats.org/officeDocument/2006/relationships" id="257" r:id="Rff2a05671957441c"/>
    <p:sldId xmlns:r="http://schemas.openxmlformats.org/officeDocument/2006/relationships" id="258" r:id="Rbf4a2b8ec98a48f6"/>
    <p:sldId xmlns:r="http://schemas.openxmlformats.org/officeDocument/2006/relationships" id="259" r:id="Rd5bc513482824d4c"/>
    <p:sldId xmlns:r="http://schemas.openxmlformats.org/officeDocument/2006/relationships" id="260" r:id="R50a6dd99cf81484e"/>
    <p:sldId xmlns:r="http://schemas.openxmlformats.org/officeDocument/2006/relationships" id="261" r:id="R1b10a5ac0ef54f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a0d663acf24695" /><Relationship Type="http://schemas.openxmlformats.org/officeDocument/2006/relationships/slide" Target="/ppt/slides/slide1.xml" Id="R7a3860d0cd064b99" /><Relationship Type="http://schemas.openxmlformats.org/officeDocument/2006/relationships/slide" Target="/ppt/slides/slide2.xml" Id="Rff2a05671957441c" /><Relationship Type="http://schemas.openxmlformats.org/officeDocument/2006/relationships/slide" Target="/ppt/slides/slide3.xml" Id="Rbf4a2b8ec98a48f6" /><Relationship Type="http://schemas.openxmlformats.org/officeDocument/2006/relationships/slide" Target="/ppt/slides/slide4.xml" Id="Rd5bc513482824d4c" /><Relationship Type="http://schemas.openxmlformats.org/officeDocument/2006/relationships/slide" Target="/ppt/slides/slide5.xml" Id="R50a6dd99cf81484e" /><Relationship Type="http://schemas.openxmlformats.org/officeDocument/2006/relationships/slide" Target="/ppt/slides/slide6.xml" Id="R1b10a5ac0ef54f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2e5342e81c46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44752434849c6" /><Relationship Type="http://schemas.openxmlformats.org/officeDocument/2006/relationships/theme" Target="/ppt/slideMasters/theme/theme1.xml" Id="R796bdbb3396440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244752434849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8a74cd8494f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71658204549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42797539a43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3dd5f66d941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665252c9c46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67c8ccece4b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EWS STIFTELSEN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EWS STIFTELSEN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101 390 140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97 519 359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105 202 981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779 793 531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784 834 480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Skandinaviska Enskilda Banken, Filipstad brygge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stiftelser@seb.no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974 680 246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EWS STIFTELSEN</a:t>
            </a:r>
          </a:p>
        </p:txBody>
      </p:sp>
    </p:spTree>
  </p:cSld>
  <p:clrMapOvr>
    <a:masterClrMapping xmlns:a="http://schemas.openxmlformats.org/drawingml/2006/main"/>
  </p:clrMapOvr>
</p:sld>
</file>