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5f8db20e1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d02771c734944"/>
  </p:sldMasterIdLst>
  <p:sldIdLst>
    <p:sldId xmlns:r="http://schemas.openxmlformats.org/officeDocument/2006/relationships" id="256" r:id="R83a6657a9c8241cb"/>
    <p:sldId xmlns:r="http://schemas.openxmlformats.org/officeDocument/2006/relationships" id="257" r:id="R7fbc631a2168460e"/>
    <p:sldId xmlns:r="http://schemas.openxmlformats.org/officeDocument/2006/relationships" id="258" r:id="R207ca680c4444b18"/>
    <p:sldId xmlns:r="http://schemas.openxmlformats.org/officeDocument/2006/relationships" id="259" r:id="R57acbb16b51b42d3"/>
    <p:sldId xmlns:r="http://schemas.openxmlformats.org/officeDocument/2006/relationships" id="260" r:id="R5e28a1cfa54f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d02771c734944" /><Relationship Type="http://schemas.openxmlformats.org/officeDocument/2006/relationships/slide" Target="/ppt/slides/slide1.xml" Id="R83a6657a9c8241cb" /><Relationship Type="http://schemas.openxmlformats.org/officeDocument/2006/relationships/slide" Target="/ppt/slides/slide2.xml" Id="R7fbc631a2168460e" /><Relationship Type="http://schemas.openxmlformats.org/officeDocument/2006/relationships/slide" Target="/ppt/slides/slide3.xml" Id="R207ca680c4444b18" /><Relationship Type="http://schemas.openxmlformats.org/officeDocument/2006/relationships/slide" Target="/ppt/slides/slide4.xml" Id="R57acbb16b51b42d3" /><Relationship Type="http://schemas.openxmlformats.org/officeDocument/2006/relationships/slide" Target="/ppt/slides/slide5.xml" Id="R5e28a1cfa54f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0f4c4d90d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ec508af1d493a" /><Relationship Type="http://schemas.openxmlformats.org/officeDocument/2006/relationships/theme" Target="/ppt/slideMasters/theme/theme1.xml" Id="R2a106c08793a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ec508af1d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c2f382abc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1c90dd9f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7df11f1f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254acda1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65d04bef4c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