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af0d589cb54e7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8b2e88a1924d17"/>
  </p:sldMasterIdLst>
  <p:sldIdLst>
    <p:sldId xmlns:r="http://schemas.openxmlformats.org/officeDocument/2006/relationships" id="256" r:id="R7e7182141cf94a6d"/>
    <p:sldId xmlns:r="http://schemas.openxmlformats.org/officeDocument/2006/relationships" id="257" r:id="Rad8e7e06e8bb48b9"/>
    <p:sldId xmlns:r="http://schemas.openxmlformats.org/officeDocument/2006/relationships" id="258" r:id="Rd4ffb42d22f64598"/>
    <p:sldId xmlns:r="http://schemas.openxmlformats.org/officeDocument/2006/relationships" id="259" r:id="R231d340cbcd74630"/>
    <p:sldId xmlns:r="http://schemas.openxmlformats.org/officeDocument/2006/relationships" id="260" r:id="Rcf63fe23417f4c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8b2e88a1924d17" /><Relationship Type="http://schemas.openxmlformats.org/officeDocument/2006/relationships/slide" Target="/ppt/slides/slide1.xml" Id="R7e7182141cf94a6d" /><Relationship Type="http://schemas.openxmlformats.org/officeDocument/2006/relationships/slide" Target="/ppt/slides/slide2.xml" Id="Rad8e7e06e8bb48b9" /><Relationship Type="http://schemas.openxmlformats.org/officeDocument/2006/relationships/slide" Target="/ppt/slides/slide3.xml" Id="Rd4ffb42d22f64598" /><Relationship Type="http://schemas.openxmlformats.org/officeDocument/2006/relationships/slide" Target="/ppt/slides/slide4.xml" Id="R231d340cbcd74630" /><Relationship Type="http://schemas.openxmlformats.org/officeDocument/2006/relationships/slide" Target="/ppt/slides/slide5.xml" Id="Rcf63fe23417f4c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f754fcbc6545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92db639fec4b34" /><Relationship Type="http://schemas.openxmlformats.org/officeDocument/2006/relationships/theme" Target="/ppt/slideMasters/theme/theme1.xml" Id="R145d9b6cd9bd40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92db639fec4b3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2261600824464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e905eeef0346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abb651f9a0432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293f1d3974d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2266f8293a49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HEMNE BÅTFORENING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HEMNE BÅTFORENING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HEMNE BÅTFORENING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HEMNE BÅTFORENING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HEMNE BÅTFORENING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HEMNE BÅTFORENING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Jan Hammerdal, Litjhaugveien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jan@hammerdal.no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hemnebaatforening.no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974 809 680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HEMNE BÅTFORENING</a:t>
            </a:r>
          </a:p>
        </p:txBody>
      </p:sp>
    </p:spTree>
  </p:cSld>
  <p:clrMapOvr>
    <a:masterClrMapping xmlns:a="http://schemas.openxmlformats.org/drawingml/2006/main"/>
  </p:clrMapOvr>
</p:sld>
</file>