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d4135a51fa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12d7bef494537"/>
  </p:sldMasterIdLst>
  <p:sldIdLst>
    <p:sldId xmlns:r="http://schemas.openxmlformats.org/officeDocument/2006/relationships" id="256" r:id="R7bce9911afd640ca"/>
    <p:sldId xmlns:r="http://schemas.openxmlformats.org/officeDocument/2006/relationships" id="257" r:id="R31b63daf5bf0468f"/>
    <p:sldId xmlns:r="http://schemas.openxmlformats.org/officeDocument/2006/relationships" id="258" r:id="Rc4d080bce17b4620"/>
    <p:sldId xmlns:r="http://schemas.openxmlformats.org/officeDocument/2006/relationships" id="259" r:id="R0536890c394a42b6"/>
    <p:sldId xmlns:r="http://schemas.openxmlformats.org/officeDocument/2006/relationships" id="260" r:id="R5be219f7df38420c"/>
    <p:sldId xmlns:r="http://schemas.openxmlformats.org/officeDocument/2006/relationships" id="261" r:id="R360d2f4ab83d43a4"/>
    <p:sldId xmlns:r="http://schemas.openxmlformats.org/officeDocument/2006/relationships" id="262" r:id="Rfb7d446aacaf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12d7bef494537" /><Relationship Type="http://schemas.openxmlformats.org/officeDocument/2006/relationships/slide" Target="/ppt/slides/slide1.xml" Id="R7bce9911afd640ca" /><Relationship Type="http://schemas.openxmlformats.org/officeDocument/2006/relationships/slide" Target="/ppt/slides/slide2.xml" Id="R31b63daf5bf0468f" /><Relationship Type="http://schemas.openxmlformats.org/officeDocument/2006/relationships/slide" Target="/ppt/slides/slide3.xml" Id="Rc4d080bce17b4620" /><Relationship Type="http://schemas.openxmlformats.org/officeDocument/2006/relationships/slide" Target="/ppt/slides/slide4.xml" Id="R0536890c394a42b6" /><Relationship Type="http://schemas.openxmlformats.org/officeDocument/2006/relationships/slide" Target="/ppt/slides/slide5.xml" Id="R5be219f7df38420c" /><Relationship Type="http://schemas.openxmlformats.org/officeDocument/2006/relationships/slide" Target="/ppt/slides/slide6.xml" Id="R360d2f4ab83d43a4" /><Relationship Type="http://schemas.openxmlformats.org/officeDocument/2006/relationships/slide" Target="/ppt/slides/slide7.xml" Id="Rfb7d446aacaf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f19b7a425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022abd6984e8c" /><Relationship Type="http://schemas.openxmlformats.org/officeDocument/2006/relationships/theme" Target="/ppt/slideMasters/theme/theme1.xml" Id="Ree005577d7b4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022abd698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c72d348ec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637f20450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286d76f2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af1c76688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08c924424b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9573f90034e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07c4e7a81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SØNSTEGÅRD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SØNSTEGÅRD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62 387 685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62 846 530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SØNSTEGÅRD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BAKKA SØNSTEGÅRD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Tinnsjøvegen 1897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974 900 300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SØNSTEGÅRD AS</a:t>
            </a:r>
          </a:p>
        </p:txBody>
      </p:sp>
    </p:spTree>
  </p:cSld>
  <p:clrMapOvr>
    <a:masterClrMapping xmlns:a="http://schemas.openxmlformats.org/drawingml/2006/main"/>
  </p:clrMapOvr>
</p:sld>
</file>