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14a530f71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9d4ed83a9497c"/>
  </p:sldMasterIdLst>
  <p:sldIdLst>
    <p:sldId xmlns:r="http://schemas.openxmlformats.org/officeDocument/2006/relationships" id="256" r:id="R2f80d874ed9f4ce9"/>
    <p:sldId xmlns:r="http://schemas.openxmlformats.org/officeDocument/2006/relationships" id="257" r:id="R9f58ad29117c411c"/>
    <p:sldId xmlns:r="http://schemas.openxmlformats.org/officeDocument/2006/relationships" id="258" r:id="R3ed7fdf6d251442b"/>
    <p:sldId xmlns:r="http://schemas.openxmlformats.org/officeDocument/2006/relationships" id="259" r:id="R011ef2f711224689"/>
    <p:sldId xmlns:r="http://schemas.openxmlformats.org/officeDocument/2006/relationships" id="260" r:id="R4585a6669045410f"/>
    <p:sldId xmlns:r="http://schemas.openxmlformats.org/officeDocument/2006/relationships" id="261" r:id="R3130b92de4ea4b59"/>
    <p:sldId xmlns:r="http://schemas.openxmlformats.org/officeDocument/2006/relationships" id="262" r:id="R2ee77d070b13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9d4ed83a9497c" /><Relationship Type="http://schemas.openxmlformats.org/officeDocument/2006/relationships/slide" Target="/ppt/slides/slide1.xml" Id="R2f80d874ed9f4ce9" /><Relationship Type="http://schemas.openxmlformats.org/officeDocument/2006/relationships/slide" Target="/ppt/slides/slide2.xml" Id="R9f58ad29117c411c" /><Relationship Type="http://schemas.openxmlformats.org/officeDocument/2006/relationships/slide" Target="/ppt/slides/slide3.xml" Id="R3ed7fdf6d251442b" /><Relationship Type="http://schemas.openxmlformats.org/officeDocument/2006/relationships/slide" Target="/ppt/slides/slide4.xml" Id="R011ef2f711224689" /><Relationship Type="http://schemas.openxmlformats.org/officeDocument/2006/relationships/slide" Target="/ppt/slides/slide5.xml" Id="R4585a6669045410f" /><Relationship Type="http://schemas.openxmlformats.org/officeDocument/2006/relationships/slide" Target="/ppt/slides/slide6.xml" Id="R3130b92de4ea4b59" /><Relationship Type="http://schemas.openxmlformats.org/officeDocument/2006/relationships/slide" Target="/ppt/slides/slide7.xml" Id="R2ee77d070b13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e6d08a97c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15c926ff4c0a" /><Relationship Type="http://schemas.openxmlformats.org/officeDocument/2006/relationships/theme" Target="/ppt/slideMasters/theme/theme1.xml" Id="R5a0ba9a58955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e15c926ff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e2fc2f05d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6f489918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d0d3c4a1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4c34753a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f9190c7d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81c9c752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8be5fc9a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IMPORT &amp;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IMPORT &amp; MARKETING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73 830 613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AASEN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AASEN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AASEN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Korsvikkilen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975 344 169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