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96ca00418f44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306dc07cde4629"/>
  </p:sldMasterIdLst>
  <p:sldIdLst>
    <p:sldId xmlns:r="http://schemas.openxmlformats.org/officeDocument/2006/relationships" id="256" r:id="Rc8eaed93091d4e03"/>
    <p:sldId xmlns:r="http://schemas.openxmlformats.org/officeDocument/2006/relationships" id="257" r:id="R78fa2977299c457e"/>
    <p:sldId xmlns:r="http://schemas.openxmlformats.org/officeDocument/2006/relationships" id="258" r:id="R05a600a04cdc467a"/>
    <p:sldId xmlns:r="http://schemas.openxmlformats.org/officeDocument/2006/relationships" id="259" r:id="R5da03cf9961646cb"/>
    <p:sldId xmlns:r="http://schemas.openxmlformats.org/officeDocument/2006/relationships" id="260" r:id="R87c49ebdbc294bde"/>
    <p:sldId xmlns:r="http://schemas.openxmlformats.org/officeDocument/2006/relationships" id="261" r:id="Rbd0e89954a834dab"/>
    <p:sldId xmlns:r="http://schemas.openxmlformats.org/officeDocument/2006/relationships" id="262" r:id="R669531ebbf7a41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306dc07cde4629" /><Relationship Type="http://schemas.openxmlformats.org/officeDocument/2006/relationships/slide" Target="/ppt/slides/slide1.xml" Id="Rc8eaed93091d4e03" /><Relationship Type="http://schemas.openxmlformats.org/officeDocument/2006/relationships/slide" Target="/ppt/slides/slide2.xml" Id="R78fa2977299c457e" /><Relationship Type="http://schemas.openxmlformats.org/officeDocument/2006/relationships/slide" Target="/ppt/slides/slide3.xml" Id="R05a600a04cdc467a" /><Relationship Type="http://schemas.openxmlformats.org/officeDocument/2006/relationships/slide" Target="/ppt/slides/slide4.xml" Id="R5da03cf9961646cb" /><Relationship Type="http://schemas.openxmlformats.org/officeDocument/2006/relationships/slide" Target="/ppt/slides/slide5.xml" Id="R87c49ebdbc294bde" /><Relationship Type="http://schemas.openxmlformats.org/officeDocument/2006/relationships/slide" Target="/ppt/slides/slide6.xml" Id="Rbd0e89954a834dab" /><Relationship Type="http://schemas.openxmlformats.org/officeDocument/2006/relationships/slide" Target="/ppt/slides/slide7.xml" Id="R669531ebbf7a41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944c0f29014d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68c10c3324fb0" /><Relationship Type="http://schemas.openxmlformats.org/officeDocument/2006/relationships/theme" Target="/ppt/slideMasters/theme/theme1.xml" Id="Raef03238754d4a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268c10c3324f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f3563d30246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ff3de149148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54a1d07674a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319a3d3554e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d8428e4814f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24067e6864e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83aaf7e5e4d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SØR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SØR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7 769 666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655 975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490 853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660 168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2 911 738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KONSERN AS  –  79,7 %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SØR AS  –  20,3 %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vei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26 44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post@regnskapsor.no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975 353 796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SØR AS</a:t>
            </a:r>
          </a:p>
        </p:txBody>
      </p:sp>
    </p:spTree>
  </p:cSld>
  <p:clrMapOvr>
    <a:masterClrMapping xmlns:a="http://schemas.openxmlformats.org/drawingml/2006/main"/>
  </p:clrMapOvr>
</p:sld>
</file>