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773637168e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90f9569884877"/>
  </p:sldMasterIdLst>
  <p:sldIdLst>
    <p:sldId xmlns:r="http://schemas.openxmlformats.org/officeDocument/2006/relationships" id="256" r:id="Re12bd88ec68249a8"/>
    <p:sldId xmlns:r="http://schemas.openxmlformats.org/officeDocument/2006/relationships" id="257" r:id="R85990cb9d53e488d"/>
    <p:sldId xmlns:r="http://schemas.openxmlformats.org/officeDocument/2006/relationships" id="258" r:id="Rc3223960074c4dec"/>
    <p:sldId xmlns:r="http://schemas.openxmlformats.org/officeDocument/2006/relationships" id="259" r:id="Rbdd50c1108cb461c"/>
    <p:sldId xmlns:r="http://schemas.openxmlformats.org/officeDocument/2006/relationships" id="260" r:id="Rd6ad936a7df74b02"/>
    <p:sldId xmlns:r="http://schemas.openxmlformats.org/officeDocument/2006/relationships" id="261" r:id="R57968b72b30649e9"/>
    <p:sldId xmlns:r="http://schemas.openxmlformats.org/officeDocument/2006/relationships" id="262" r:id="Rbcca80b403aa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90f9569884877" /><Relationship Type="http://schemas.openxmlformats.org/officeDocument/2006/relationships/slide" Target="/ppt/slides/slide1.xml" Id="Re12bd88ec68249a8" /><Relationship Type="http://schemas.openxmlformats.org/officeDocument/2006/relationships/slide" Target="/ppt/slides/slide2.xml" Id="R85990cb9d53e488d" /><Relationship Type="http://schemas.openxmlformats.org/officeDocument/2006/relationships/slide" Target="/ppt/slides/slide3.xml" Id="Rc3223960074c4dec" /><Relationship Type="http://schemas.openxmlformats.org/officeDocument/2006/relationships/slide" Target="/ppt/slides/slide4.xml" Id="Rbdd50c1108cb461c" /><Relationship Type="http://schemas.openxmlformats.org/officeDocument/2006/relationships/slide" Target="/ppt/slides/slide5.xml" Id="Rd6ad936a7df74b02" /><Relationship Type="http://schemas.openxmlformats.org/officeDocument/2006/relationships/slide" Target="/ppt/slides/slide6.xml" Id="R57968b72b30649e9" /><Relationship Type="http://schemas.openxmlformats.org/officeDocument/2006/relationships/slide" Target="/ppt/slides/slide7.xml" Id="Rbcca80b403aa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0ad01209e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ac16cf3640ba" /><Relationship Type="http://schemas.openxmlformats.org/officeDocument/2006/relationships/theme" Target="/ppt/slideMasters/theme/theme1.xml" Id="R9e0dbfd07f314f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78ac16cf36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afc06c28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a8100c06f4e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6ff54a39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29155e041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82de2916e42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73d07de8e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04f19ef8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REGNSKAP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25 468 545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3 982 602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12 364 698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18 403 828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SIMEN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 OLE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Vestsideveien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22 67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ole.magnus@lier-regnskap.no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975 363 791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REGNSKAP AS</a:t>
            </a:r>
          </a:p>
        </p:txBody>
      </p:sp>
    </p:spTree>
  </p:cSld>
  <p:clrMapOvr>
    <a:masterClrMapping xmlns:a="http://schemas.openxmlformats.org/drawingml/2006/main"/>
  </p:clrMapOvr>
</p:sld>
</file>