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acad0fa5a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db8261a5f4a45"/>
  </p:sldMasterIdLst>
  <p:sldIdLst>
    <p:sldId xmlns:r="http://schemas.openxmlformats.org/officeDocument/2006/relationships" id="256" r:id="R40639de496e54c58"/>
    <p:sldId xmlns:r="http://schemas.openxmlformats.org/officeDocument/2006/relationships" id="257" r:id="Rfd0abd3ed9d34242"/>
    <p:sldId xmlns:r="http://schemas.openxmlformats.org/officeDocument/2006/relationships" id="258" r:id="R7ede2080c4f143a8"/>
    <p:sldId xmlns:r="http://schemas.openxmlformats.org/officeDocument/2006/relationships" id="259" r:id="R97eb88a14ebb4cb8"/>
    <p:sldId xmlns:r="http://schemas.openxmlformats.org/officeDocument/2006/relationships" id="260" r:id="R5aa2dea670844d91"/>
    <p:sldId xmlns:r="http://schemas.openxmlformats.org/officeDocument/2006/relationships" id="261" r:id="R07e5bcb47b29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db8261a5f4a45" /><Relationship Type="http://schemas.openxmlformats.org/officeDocument/2006/relationships/slide" Target="/ppt/slides/slide1.xml" Id="R40639de496e54c58" /><Relationship Type="http://schemas.openxmlformats.org/officeDocument/2006/relationships/slide" Target="/ppt/slides/slide2.xml" Id="Rfd0abd3ed9d34242" /><Relationship Type="http://schemas.openxmlformats.org/officeDocument/2006/relationships/slide" Target="/ppt/slides/slide3.xml" Id="R7ede2080c4f143a8" /><Relationship Type="http://schemas.openxmlformats.org/officeDocument/2006/relationships/slide" Target="/ppt/slides/slide4.xml" Id="R97eb88a14ebb4cb8" /><Relationship Type="http://schemas.openxmlformats.org/officeDocument/2006/relationships/slide" Target="/ppt/slides/slide5.xml" Id="R5aa2dea670844d91" /><Relationship Type="http://schemas.openxmlformats.org/officeDocument/2006/relationships/slide" Target="/ppt/slides/slide6.xml" Id="R07e5bcb47b29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4d6edae15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8e7c32e84432" /><Relationship Type="http://schemas.openxmlformats.org/officeDocument/2006/relationships/theme" Target="/ppt/slideMasters/theme/theme1.xml" Id="Rcc61593d9896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48e7c32e8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5b9d3a2d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2d1361a4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75722413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40b329ba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c17b657c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f05b6f85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CRUX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CRUX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459 669 526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42 988 227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345 906 854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www.stiftelsencrux.no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CRUX</a:t>
            </a:r>
          </a:p>
        </p:txBody>
      </p:sp>
    </p:spTree>
  </p:cSld>
  <p:clrMapOvr>
    <a:masterClrMapping xmlns:a="http://schemas.openxmlformats.org/drawingml/2006/main"/>
  </p:clrMapOvr>
</p:sld>
</file>