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9781e68147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c2f776f1e4d0d"/>
  </p:sldMasterIdLst>
  <p:sldIdLst>
    <p:sldId xmlns:r="http://schemas.openxmlformats.org/officeDocument/2006/relationships" id="256" r:id="Rb97f9cbfe7794709"/>
    <p:sldId xmlns:r="http://schemas.openxmlformats.org/officeDocument/2006/relationships" id="257" r:id="R699095ab3a4c48d0"/>
    <p:sldId xmlns:r="http://schemas.openxmlformats.org/officeDocument/2006/relationships" id="258" r:id="Re35f4d40116a435d"/>
    <p:sldId xmlns:r="http://schemas.openxmlformats.org/officeDocument/2006/relationships" id="259" r:id="R8cc9a9d5be0b414f"/>
    <p:sldId xmlns:r="http://schemas.openxmlformats.org/officeDocument/2006/relationships" id="260" r:id="R9e981f71d0174f73"/>
    <p:sldId xmlns:r="http://schemas.openxmlformats.org/officeDocument/2006/relationships" id="261" r:id="Rd6e9b7232d37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c2f776f1e4d0d" /><Relationship Type="http://schemas.openxmlformats.org/officeDocument/2006/relationships/slide" Target="/ppt/slides/slide1.xml" Id="Rb97f9cbfe7794709" /><Relationship Type="http://schemas.openxmlformats.org/officeDocument/2006/relationships/slide" Target="/ppt/slides/slide2.xml" Id="R699095ab3a4c48d0" /><Relationship Type="http://schemas.openxmlformats.org/officeDocument/2006/relationships/slide" Target="/ppt/slides/slide3.xml" Id="Re35f4d40116a435d" /><Relationship Type="http://schemas.openxmlformats.org/officeDocument/2006/relationships/slide" Target="/ppt/slides/slide4.xml" Id="R8cc9a9d5be0b414f" /><Relationship Type="http://schemas.openxmlformats.org/officeDocument/2006/relationships/slide" Target="/ppt/slides/slide5.xml" Id="R9e981f71d0174f73" /><Relationship Type="http://schemas.openxmlformats.org/officeDocument/2006/relationships/slide" Target="/ppt/slides/slide6.xml" Id="Rd6e9b7232d37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adc92a490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ad90b2cc74bfc" /><Relationship Type="http://schemas.openxmlformats.org/officeDocument/2006/relationships/theme" Target="/ppt/slideMasters/theme/theme1.xml" Id="Reabafb1d58b2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ad90b2cc7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0f2942b7c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a4cadb260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3bd22113c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66ebf6b53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7d37ed322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978db58b7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