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f671aaa70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eac85543941c7"/>
  </p:sldMasterIdLst>
  <p:sldIdLst>
    <p:sldId xmlns:r="http://schemas.openxmlformats.org/officeDocument/2006/relationships" id="256" r:id="Recbccfef320545a1"/>
    <p:sldId xmlns:r="http://schemas.openxmlformats.org/officeDocument/2006/relationships" id="257" r:id="Rbdcfeefe151c453c"/>
    <p:sldId xmlns:r="http://schemas.openxmlformats.org/officeDocument/2006/relationships" id="258" r:id="R140ea5056abe4184"/>
    <p:sldId xmlns:r="http://schemas.openxmlformats.org/officeDocument/2006/relationships" id="259" r:id="R67e8f7a186c64949"/>
    <p:sldId xmlns:r="http://schemas.openxmlformats.org/officeDocument/2006/relationships" id="260" r:id="R008c510127f0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eac85543941c7" /><Relationship Type="http://schemas.openxmlformats.org/officeDocument/2006/relationships/slide" Target="/ppt/slides/slide1.xml" Id="Recbccfef320545a1" /><Relationship Type="http://schemas.openxmlformats.org/officeDocument/2006/relationships/slide" Target="/ppt/slides/slide2.xml" Id="Rbdcfeefe151c453c" /><Relationship Type="http://schemas.openxmlformats.org/officeDocument/2006/relationships/slide" Target="/ppt/slides/slide3.xml" Id="R140ea5056abe4184" /><Relationship Type="http://schemas.openxmlformats.org/officeDocument/2006/relationships/slide" Target="/ppt/slides/slide4.xml" Id="R67e8f7a186c64949" /><Relationship Type="http://schemas.openxmlformats.org/officeDocument/2006/relationships/slide" Target="/ppt/slides/slide5.xml" Id="R008c510127f0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e5ad93f77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fdfa34f14f93" /><Relationship Type="http://schemas.openxmlformats.org/officeDocument/2006/relationships/theme" Target="/ppt/slideMasters/theme/theme1.xml" Id="Rdb3a04a82a07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7fdfa34f1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f4f63b430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f04af241a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e97b49e8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56fa6c76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e838af1fc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