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a4e89ffa8a42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19a8d6ff794335"/>
  </p:sldMasterIdLst>
  <p:sldIdLst>
    <p:sldId xmlns:r="http://schemas.openxmlformats.org/officeDocument/2006/relationships" id="256" r:id="R92c181f565b24187"/>
    <p:sldId xmlns:r="http://schemas.openxmlformats.org/officeDocument/2006/relationships" id="257" r:id="R02fc518c0b14402e"/>
    <p:sldId xmlns:r="http://schemas.openxmlformats.org/officeDocument/2006/relationships" id="258" r:id="R7cdf9e9b9a264fd4"/>
    <p:sldId xmlns:r="http://schemas.openxmlformats.org/officeDocument/2006/relationships" id="259" r:id="R74b9a6ece5b44330"/>
    <p:sldId xmlns:r="http://schemas.openxmlformats.org/officeDocument/2006/relationships" id="260" r:id="R14b5e604c8384b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19a8d6ff794335" /><Relationship Type="http://schemas.openxmlformats.org/officeDocument/2006/relationships/slide" Target="/ppt/slides/slide1.xml" Id="R92c181f565b24187" /><Relationship Type="http://schemas.openxmlformats.org/officeDocument/2006/relationships/slide" Target="/ppt/slides/slide2.xml" Id="R02fc518c0b14402e" /><Relationship Type="http://schemas.openxmlformats.org/officeDocument/2006/relationships/slide" Target="/ppt/slides/slide3.xml" Id="R7cdf9e9b9a264fd4" /><Relationship Type="http://schemas.openxmlformats.org/officeDocument/2006/relationships/slide" Target="/ppt/slides/slide4.xml" Id="R74b9a6ece5b44330" /><Relationship Type="http://schemas.openxmlformats.org/officeDocument/2006/relationships/slide" Target="/ppt/slides/slide5.xml" Id="R14b5e604c8384b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1ee708b59b45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b37371836446d" /><Relationship Type="http://schemas.openxmlformats.org/officeDocument/2006/relationships/theme" Target="/ppt/slideMasters/theme/theme1.xml" Id="R0556ef305c6543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eb3737183644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a94890f6d44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17ddae8ec4f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b8de187ea4f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30a97cc1f4e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eae02df5a4a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ØVERHAUG-VIINIKKA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ØVERHAUG-VIINIKKA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ØVERHAUG-VIINIKKA ANS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ØVERHAUG-VIINIKKA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ØVERHAUG-VIINIKKA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ØVERHAUG-VIINIKKA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975 441 504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ØVERHAUG-VIINIKKA ANS</a:t>
            </a:r>
          </a:p>
        </p:txBody>
      </p:sp>
    </p:spTree>
  </p:cSld>
  <p:clrMapOvr>
    <a:masterClrMapping xmlns:a="http://schemas.openxmlformats.org/drawingml/2006/main"/>
  </p:clrMapOvr>
</p:sld>
</file>