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2d371920814b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88e136ba74483b"/>
  </p:sldMasterIdLst>
  <p:sldIdLst>
    <p:sldId xmlns:r="http://schemas.openxmlformats.org/officeDocument/2006/relationships" id="256" r:id="Rdd91b6e6ae4a4a0c"/>
    <p:sldId xmlns:r="http://schemas.openxmlformats.org/officeDocument/2006/relationships" id="257" r:id="Rada30150e1fd40de"/>
    <p:sldId xmlns:r="http://schemas.openxmlformats.org/officeDocument/2006/relationships" id="258" r:id="R6c452f4596034efc"/>
    <p:sldId xmlns:r="http://schemas.openxmlformats.org/officeDocument/2006/relationships" id="259" r:id="R7936078f65d14cf6"/>
    <p:sldId xmlns:r="http://schemas.openxmlformats.org/officeDocument/2006/relationships" id="260" r:id="Reef6d1a9735448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8e136ba74483b" /><Relationship Type="http://schemas.openxmlformats.org/officeDocument/2006/relationships/slide" Target="/ppt/slides/slide1.xml" Id="Rdd91b6e6ae4a4a0c" /><Relationship Type="http://schemas.openxmlformats.org/officeDocument/2006/relationships/slide" Target="/ppt/slides/slide2.xml" Id="Rada30150e1fd40de" /><Relationship Type="http://schemas.openxmlformats.org/officeDocument/2006/relationships/slide" Target="/ppt/slides/slide3.xml" Id="R6c452f4596034efc" /><Relationship Type="http://schemas.openxmlformats.org/officeDocument/2006/relationships/slide" Target="/ppt/slides/slide4.xml" Id="R7936078f65d14cf6" /><Relationship Type="http://schemas.openxmlformats.org/officeDocument/2006/relationships/slide" Target="/ppt/slides/slide5.xml" Id="Reef6d1a9735448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6ad29a047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cd7fd81c84eef" /><Relationship Type="http://schemas.openxmlformats.org/officeDocument/2006/relationships/theme" Target="/ppt/slideMasters/theme/theme1.xml" Id="R4dfb97b3fe72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3cd7fd81c8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07010b2d943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4cd8ed0c441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07fed8c2743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cf379a536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851fa3ab045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H.E.G.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H.E.G.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H.E.G. IDRETTSLAG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H.E.G.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H.E.G.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H.E.G.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 Valseth Evavold, Skarpsnoveien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post@hegil.no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www.hegil.no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975 533 131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H.E.G. IDRETTSLAG</a:t>
            </a:r>
          </a:p>
        </p:txBody>
      </p:sp>
    </p:spTree>
  </p:cSld>
  <p:clrMapOvr>
    <a:masterClrMapping xmlns:a="http://schemas.openxmlformats.org/drawingml/2006/main"/>
  </p:clrMapOvr>
</p:sld>
</file>