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c1e45d3df643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57db8e02364d25"/>
  </p:sldMasterIdLst>
  <p:sldIdLst>
    <p:sldId xmlns:r="http://schemas.openxmlformats.org/officeDocument/2006/relationships" id="256" r:id="Raf3e5052288b447b"/>
    <p:sldId xmlns:r="http://schemas.openxmlformats.org/officeDocument/2006/relationships" id="257" r:id="R07be231618b44759"/>
    <p:sldId xmlns:r="http://schemas.openxmlformats.org/officeDocument/2006/relationships" id="258" r:id="Rad4bcd156eb0414f"/>
    <p:sldId xmlns:r="http://schemas.openxmlformats.org/officeDocument/2006/relationships" id="259" r:id="R4f47ec2c69a34864"/>
    <p:sldId xmlns:r="http://schemas.openxmlformats.org/officeDocument/2006/relationships" id="260" r:id="R86b384a48035471d"/>
    <p:sldId xmlns:r="http://schemas.openxmlformats.org/officeDocument/2006/relationships" id="261" r:id="Rfdb5400976c345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57db8e02364d25" /><Relationship Type="http://schemas.openxmlformats.org/officeDocument/2006/relationships/slide" Target="/ppt/slides/slide1.xml" Id="Raf3e5052288b447b" /><Relationship Type="http://schemas.openxmlformats.org/officeDocument/2006/relationships/slide" Target="/ppt/slides/slide2.xml" Id="R07be231618b44759" /><Relationship Type="http://schemas.openxmlformats.org/officeDocument/2006/relationships/slide" Target="/ppt/slides/slide3.xml" Id="Rad4bcd156eb0414f" /><Relationship Type="http://schemas.openxmlformats.org/officeDocument/2006/relationships/slide" Target="/ppt/slides/slide4.xml" Id="R4f47ec2c69a34864" /><Relationship Type="http://schemas.openxmlformats.org/officeDocument/2006/relationships/slide" Target="/ppt/slides/slide5.xml" Id="R86b384a48035471d" /><Relationship Type="http://schemas.openxmlformats.org/officeDocument/2006/relationships/slide" Target="/ppt/slides/slide6.xml" Id="Rfdb5400976c345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b1d925c8404d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dbe5697204af1" /><Relationship Type="http://schemas.openxmlformats.org/officeDocument/2006/relationships/theme" Target="/ppt/slideMasters/theme/theme1.xml" Id="R9841ab28d9d147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8dbe5697204a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0b965c1cb4f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ee626b41544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b7e0a2d3f42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72b86205d48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0cbaca02342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f0f7b69664d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OSKAR BAKKERUDS LEGAT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OSKAR BAKKERUDS LEGAT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OSKAR BAKKERUDS LEGAT ble etablert [år] og holder til i Vestfossen.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OSKAR BAKKERUDS LEGAT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OSKAR BAKKERUDS LEGAT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OSKAR BAKKERUDS LEGAT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2 781 314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2 781 314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OSKAR BAKKERUDS LEGAT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Terje Gulliksen, Rødstrupesvingen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3320 Vestfossen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975 566 374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OSKAR BAKKERUDS LEGAT</a:t>
            </a:r>
          </a:p>
        </p:txBody>
      </p:sp>
    </p:spTree>
  </p:cSld>
  <p:clrMapOvr>
    <a:masterClrMapping xmlns:a="http://schemas.openxmlformats.org/drawingml/2006/main"/>
  </p:clrMapOvr>
</p:sld>
</file>