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d5e4d7f2f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22ddf4c674ff3"/>
  </p:sldMasterIdLst>
  <p:sldIdLst>
    <p:sldId xmlns:r="http://schemas.openxmlformats.org/officeDocument/2006/relationships" id="256" r:id="R873ad9308704498e"/>
    <p:sldId xmlns:r="http://schemas.openxmlformats.org/officeDocument/2006/relationships" id="257" r:id="R3dd5f18340374768"/>
    <p:sldId xmlns:r="http://schemas.openxmlformats.org/officeDocument/2006/relationships" id="258" r:id="R9898a2f39f7644e0"/>
    <p:sldId xmlns:r="http://schemas.openxmlformats.org/officeDocument/2006/relationships" id="259" r:id="R7150262d3aaf45cc"/>
    <p:sldId xmlns:r="http://schemas.openxmlformats.org/officeDocument/2006/relationships" id="260" r:id="R1480b4b8dca2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22ddf4c674ff3" /><Relationship Type="http://schemas.openxmlformats.org/officeDocument/2006/relationships/slide" Target="/ppt/slides/slide1.xml" Id="R873ad9308704498e" /><Relationship Type="http://schemas.openxmlformats.org/officeDocument/2006/relationships/slide" Target="/ppt/slides/slide2.xml" Id="R3dd5f18340374768" /><Relationship Type="http://schemas.openxmlformats.org/officeDocument/2006/relationships/slide" Target="/ppt/slides/slide3.xml" Id="R9898a2f39f7644e0" /><Relationship Type="http://schemas.openxmlformats.org/officeDocument/2006/relationships/slide" Target="/ppt/slides/slide4.xml" Id="R7150262d3aaf45cc" /><Relationship Type="http://schemas.openxmlformats.org/officeDocument/2006/relationships/slide" Target="/ppt/slides/slide5.xml" Id="R1480b4b8dca2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8bd7fb544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ddde7db544c3" /><Relationship Type="http://schemas.openxmlformats.org/officeDocument/2006/relationships/theme" Target="/ppt/slideMasters/theme/theme1.xml" Id="Rfcd1cac48a4c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addde7db5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a968c334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1d1cf89a2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747c8c62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c10a14d5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27a1419b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