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36cfb28a4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60c71e3704c79"/>
  </p:sldMasterIdLst>
  <p:sldIdLst>
    <p:sldId xmlns:r="http://schemas.openxmlformats.org/officeDocument/2006/relationships" id="256" r:id="Rd92817761e944061"/>
    <p:sldId xmlns:r="http://schemas.openxmlformats.org/officeDocument/2006/relationships" id="257" r:id="Rbf44bcc3606a426f"/>
    <p:sldId xmlns:r="http://schemas.openxmlformats.org/officeDocument/2006/relationships" id="258" r:id="R09cc9a143e3f476f"/>
    <p:sldId xmlns:r="http://schemas.openxmlformats.org/officeDocument/2006/relationships" id="259" r:id="Rce61921477794aff"/>
    <p:sldId xmlns:r="http://schemas.openxmlformats.org/officeDocument/2006/relationships" id="260" r:id="R99a3c51a65404ed3"/>
    <p:sldId xmlns:r="http://schemas.openxmlformats.org/officeDocument/2006/relationships" id="261" r:id="Rb07529ffae454d13"/>
    <p:sldId xmlns:r="http://schemas.openxmlformats.org/officeDocument/2006/relationships" id="262" r:id="R64536445f406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60c71e3704c79" /><Relationship Type="http://schemas.openxmlformats.org/officeDocument/2006/relationships/slide" Target="/ppt/slides/slide1.xml" Id="Rd92817761e944061" /><Relationship Type="http://schemas.openxmlformats.org/officeDocument/2006/relationships/slide" Target="/ppt/slides/slide2.xml" Id="Rbf44bcc3606a426f" /><Relationship Type="http://schemas.openxmlformats.org/officeDocument/2006/relationships/slide" Target="/ppt/slides/slide3.xml" Id="R09cc9a143e3f476f" /><Relationship Type="http://schemas.openxmlformats.org/officeDocument/2006/relationships/slide" Target="/ppt/slides/slide4.xml" Id="Rce61921477794aff" /><Relationship Type="http://schemas.openxmlformats.org/officeDocument/2006/relationships/slide" Target="/ppt/slides/slide5.xml" Id="R99a3c51a65404ed3" /><Relationship Type="http://schemas.openxmlformats.org/officeDocument/2006/relationships/slide" Target="/ppt/slides/slide6.xml" Id="Rb07529ffae454d13" /><Relationship Type="http://schemas.openxmlformats.org/officeDocument/2006/relationships/slide" Target="/ppt/slides/slide7.xml" Id="R64536445f406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96f12aecb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9342b24d479a" /><Relationship Type="http://schemas.openxmlformats.org/officeDocument/2006/relationships/theme" Target="/ppt/slideMasters/theme/theme1.xml" Id="R3ca19ac8c7bd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d9342b24d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de67b787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d6c5b5da6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d650c2b9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ae1e8825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11834c6a7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c23d283e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c93ba810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41 106 791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223 472 817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260 468 316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