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a19a190c9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e4f07f205459f"/>
  </p:sldMasterIdLst>
  <p:sldIdLst>
    <p:sldId xmlns:r="http://schemas.openxmlformats.org/officeDocument/2006/relationships" id="256" r:id="Rec42db13bdd54cb6"/>
    <p:sldId xmlns:r="http://schemas.openxmlformats.org/officeDocument/2006/relationships" id="257" r:id="R2fdea119a17a407b"/>
    <p:sldId xmlns:r="http://schemas.openxmlformats.org/officeDocument/2006/relationships" id="258" r:id="R552ec104679940b8"/>
    <p:sldId xmlns:r="http://schemas.openxmlformats.org/officeDocument/2006/relationships" id="259" r:id="R8cd3cdb9a5b241b1"/>
    <p:sldId xmlns:r="http://schemas.openxmlformats.org/officeDocument/2006/relationships" id="260" r:id="R7ccb6474b2e846b9"/>
    <p:sldId xmlns:r="http://schemas.openxmlformats.org/officeDocument/2006/relationships" id="261" r:id="Rfadbbcc6a3a1420e"/>
    <p:sldId xmlns:r="http://schemas.openxmlformats.org/officeDocument/2006/relationships" id="262" r:id="Rabbb8831dd7c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e4f07f205459f" /><Relationship Type="http://schemas.openxmlformats.org/officeDocument/2006/relationships/slide" Target="/ppt/slides/slide1.xml" Id="Rec42db13bdd54cb6" /><Relationship Type="http://schemas.openxmlformats.org/officeDocument/2006/relationships/slide" Target="/ppt/slides/slide2.xml" Id="R2fdea119a17a407b" /><Relationship Type="http://schemas.openxmlformats.org/officeDocument/2006/relationships/slide" Target="/ppt/slides/slide3.xml" Id="R552ec104679940b8" /><Relationship Type="http://schemas.openxmlformats.org/officeDocument/2006/relationships/slide" Target="/ppt/slides/slide4.xml" Id="R8cd3cdb9a5b241b1" /><Relationship Type="http://schemas.openxmlformats.org/officeDocument/2006/relationships/slide" Target="/ppt/slides/slide5.xml" Id="R7ccb6474b2e846b9" /><Relationship Type="http://schemas.openxmlformats.org/officeDocument/2006/relationships/slide" Target="/ppt/slides/slide6.xml" Id="Rfadbbcc6a3a1420e" /><Relationship Type="http://schemas.openxmlformats.org/officeDocument/2006/relationships/slide" Target="/ppt/slides/slide7.xml" Id="Rabbb8831dd7c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70a83cc31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0f5f1d9854bdc" /><Relationship Type="http://schemas.openxmlformats.org/officeDocument/2006/relationships/theme" Target="/ppt/slideMasters/theme/theme1.xml" Id="R254edac1639041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0f5f1d985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015e91e3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ac2a080dd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da243ec18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a6e776cd4b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f65a07f8448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6ef5c8573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8fe53981b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37 319 186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12 386 390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11 317 308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12 198 323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20 732 706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KALLASTEN INVEST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SKOGLY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REVISJON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TÅLE JOHNSEN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INVEST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SOMMARSET INVEST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