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47977f3aba4c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b33e323e66442e"/>
  </p:sldMasterIdLst>
  <p:sldIdLst>
    <p:sldId xmlns:r="http://schemas.openxmlformats.org/officeDocument/2006/relationships" id="256" r:id="R5cd88ec2cb6f4bb5"/>
    <p:sldId xmlns:r="http://schemas.openxmlformats.org/officeDocument/2006/relationships" id="257" r:id="R1d5eae5d1a804d70"/>
    <p:sldId xmlns:r="http://schemas.openxmlformats.org/officeDocument/2006/relationships" id="258" r:id="Racdd68a375ca4f2b"/>
    <p:sldId xmlns:r="http://schemas.openxmlformats.org/officeDocument/2006/relationships" id="259" r:id="Rd76b7128fd324ef6"/>
    <p:sldId xmlns:r="http://schemas.openxmlformats.org/officeDocument/2006/relationships" id="260" r:id="Rda4f98e468d243db"/>
    <p:sldId xmlns:r="http://schemas.openxmlformats.org/officeDocument/2006/relationships" id="261" r:id="Rb70da51501514d41"/>
    <p:sldId xmlns:r="http://schemas.openxmlformats.org/officeDocument/2006/relationships" id="262" r:id="Rcb2ef64dd6024c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b33e323e66442e" /><Relationship Type="http://schemas.openxmlformats.org/officeDocument/2006/relationships/slide" Target="/ppt/slides/slide1.xml" Id="R5cd88ec2cb6f4bb5" /><Relationship Type="http://schemas.openxmlformats.org/officeDocument/2006/relationships/slide" Target="/ppt/slides/slide2.xml" Id="R1d5eae5d1a804d70" /><Relationship Type="http://schemas.openxmlformats.org/officeDocument/2006/relationships/slide" Target="/ppt/slides/slide3.xml" Id="Racdd68a375ca4f2b" /><Relationship Type="http://schemas.openxmlformats.org/officeDocument/2006/relationships/slide" Target="/ppt/slides/slide4.xml" Id="Rd76b7128fd324ef6" /><Relationship Type="http://schemas.openxmlformats.org/officeDocument/2006/relationships/slide" Target="/ppt/slides/slide5.xml" Id="Rda4f98e468d243db" /><Relationship Type="http://schemas.openxmlformats.org/officeDocument/2006/relationships/slide" Target="/ppt/slides/slide6.xml" Id="Rb70da51501514d41" /><Relationship Type="http://schemas.openxmlformats.org/officeDocument/2006/relationships/slide" Target="/ppt/slides/slide7.xml" Id="Rcb2ef64dd6024c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98a809f6648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5083680864372" /><Relationship Type="http://schemas.openxmlformats.org/officeDocument/2006/relationships/theme" Target="/ppt/slideMasters/theme/theme1.xml" Id="R23fa4f32c0aa4e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450836808643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4a14b436f4c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1adbef6aa47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5f86d44bc45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4227f32d345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b256cb96444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cf2c2b41948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d3b8e08a246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PRIME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PRIME CONSULTING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554 295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−299 736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1 541 846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14 842 868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17 968 919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LIHAUG THOR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Fyllingsveien 172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5146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 CONSULTING AS</a:t>
            </a:r>
          </a:p>
        </p:txBody>
      </p:sp>
    </p:spTree>
  </p:cSld>
  <p:clrMapOvr>
    <a:masterClrMapping xmlns:a="http://schemas.openxmlformats.org/drawingml/2006/main"/>
  </p:clrMapOvr>
</p:sld>
</file>