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90c657932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9ffcc6e3d54923"/>
  </p:sldMasterIdLst>
  <p:sldIdLst>
    <p:sldId xmlns:r="http://schemas.openxmlformats.org/officeDocument/2006/relationships" id="256" r:id="R72932b714d7b4de0"/>
    <p:sldId xmlns:r="http://schemas.openxmlformats.org/officeDocument/2006/relationships" id="257" r:id="R155265e24d264fad"/>
    <p:sldId xmlns:r="http://schemas.openxmlformats.org/officeDocument/2006/relationships" id="258" r:id="R51c7a744b16c4d0b"/>
    <p:sldId xmlns:r="http://schemas.openxmlformats.org/officeDocument/2006/relationships" id="259" r:id="R43259c12f78c4360"/>
    <p:sldId xmlns:r="http://schemas.openxmlformats.org/officeDocument/2006/relationships" id="260" r:id="R891b3d68e594416a"/>
    <p:sldId xmlns:r="http://schemas.openxmlformats.org/officeDocument/2006/relationships" id="261" r:id="Rc0fd12fa2fef481a"/>
    <p:sldId xmlns:r="http://schemas.openxmlformats.org/officeDocument/2006/relationships" id="262" r:id="R0740087925e2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ffcc6e3d54923" /><Relationship Type="http://schemas.openxmlformats.org/officeDocument/2006/relationships/slide" Target="/ppt/slides/slide1.xml" Id="R72932b714d7b4de0" /><Relationship Type="http://schemas.openxmlformats.org/officeDocument/2006/relationships/slide" Target="/ppt/slides/slide2.xml" Id="R155265e24d264fad" /><Relationship Type="http://schemas.openxmlformats.org/officeDocument/2006/relationships/slide" Target="/ppt/slides/slide3.xml" Id="R51c7a744b16c4d0b" /><Relationship Type="http://schemas.openxmlformats.org/officeDocument/2006/relationships/slide" Target="/ppt/slides/slide4.xml" Id="R43259c12f78c4360" /><Relationship Type="http://schemas.openxmlformats.org/officeDocument/2006/relationships/slide" Target="/ppt/slides/slide5.xml" Id="R891b3d68e594416a" /><Relationship Type="http://schemas.openxmlformats.org/officeDocument/2006/relationships/slide" Target="/ppt/slides/slide6.xml" Id="Rc0fd12fa2fef481a" /><Relationship Type="http://schemas.openxmlformats.org/officeDocument/2006/relationships/slide" Target="/ppt/slides/slide7.xml" Id="R0740087925e2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8b6ae69c048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6277ef1244f4d" /><Relationship Type="http://schemas.openxmlformats.org/officeDocument/2006/relationships/theme" Target="/ppt/slideMasters/theme/theme1.xml" Id="R6a54f11cbece4f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b6277ef124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56f82405b46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222046ec4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5d1ebcfb3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5fdbf247e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47336be4541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14424ef4b4f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1b7afcac3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LETRON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LETRON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−1 105 659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−26 677 768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508 238 637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514 647 359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ARYA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MOTVIND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PATELLA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 BERG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975 848 477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