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016145e49a42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d9f00929df4f02"/>
  </p:sldMasterIdLst>
  <p:sldIdLst>
    <p:sldId xmlns:r="http://schemas.openxmlformats.org/officeDocument/2006/relationships" id="256" r:id="Rd639a926165a42f5"/>
    <p:sldId xmlns:r="http://schemas.openxmlformats.org/officeDocument/2006/relationships" id="257" r:id="Rb339fa5aa86a40a9"/>
    <p:sldId xmlns:r="http://schemas.openxmlformats.org/officeDocument/2006/relationships" id="258" r:id="R8c02aa60fe5b4d38"/>
    <p:sldId xmlns:r="http://schemas.openxmlformats.org/officeDocument/2006/relationships" id="259" r:id="R9c75c7e881554e72"/>
    <p:sldId xmlns:r="http://schemas.openxmlformats.org/officeDocument/2006/relationships" id="260" r:id="Rde9947a02eae4e7b"/>
    <p:sldId xmlns:r="http://schemas.openxmlformats.org/officeDocument/2006/relationships" id="261" r:id="Rf4ebd921aa3d4a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d9f00929df4f02" /><Relationship Type="http://schemas.openxmlformats.org/officeDocument/2006/relationships/slide" Target="/ppt/slides/slide1.xml" Id="Rd639a926165a42f5" /><Relationship Type="http://schemas.openxmlformats.org/officeDocument/2006/relationships/slide" Target="/ppt/slides/slide2.xml" Id="Rb339fa5aa86a40a9" /><Relationship Type="http://schemas.openxmlformats.org/officeDocument/2006/relationships/slide" Target="/ppt/slides/slide3.xml" Id="R8c02aa60fe5b4d38" /><Relationship Type="http://schemas.openxmlformats.org/officeDocument/2006/relationships/slide" Target="/ppt/slides/slide4.xml" Id="R9c75c7e881554e72" /><Relationship Type="http://schemas.openxmlformats.org/officeDocument/2006/relationships/slide" Target="/ppt/slides/slide5.xml" Id="Rde9947a02eae4e7b" /><Relationship Type="http://schemas.openxmlformats.org/officeDocument/2006/relationships/slide" Target="/ppt/slides/slide6.xml" Id="Rf4ebd921aa3d4a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85cce76d4b43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accbc1f0846f6" /><Relationship Type="http://schemas.openxmlformats.org/officeDocument/2006/relationships/theme" Target="/ppt/slideMasters/theme/theme1.xml" Id="R98b5eca0005943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5accbc1f0846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49e74016c49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bcf0c8a4c40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45ed9ca1749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ee82b8b3543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8950c421942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11dc0701348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MARGIT OG MORTEN PARELIUS MINNEFOND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MARGIT OG MORTEN PARELIUS MINNEFOND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MARGIT OG MORTEN PARELIUS MINNEFOND STI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MARGIT OG MORTEN PARELIUS MINNEFOND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MARGIT OG MORTEN PARELIUS MINNEFOND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MARGIT OG MORTEN PARELIUS MINNEFOND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665 448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567 340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567 340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4 239 864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4 239 864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MARGIT OG MORTEN PARELIUS MINNEFOND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6415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21 10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post@romsdal-sogelag.no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www.romsdal-sogelag.no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975 882 047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MARGIT OG MORTEN PARELIUS MINNEFOND STI</a:t>
            </a:r>
          </a:p>
        </p:txBody>
      </p:sp>
    </p:spTree>
  </p:cSld>
  <p:clrMapOvr>
    <a:masterClrMapping xmlns:a="http://schemas.openxmlformats.org/drawingml/2006/main"/>
  </p:clrMapOvr>
</p:sld>
</file>