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29c79076b4f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d345c803b427b"/>
  </p:sldMasterIdLst>
  <p:sldIdLst>
    <p:sldId xmlns:r="http://schemas.openxmlformats.org/officeDocument/2006/relationships" id="256" r:id="R03d9d1d86eee48f5"/>
    <p:sldId xmlns:r="http://schemas.openxmlformats.org/officeDocument/2006/relationships" id="257" r:id="R54721e7422db403f"/>
    <p:sldId xmlns:r="http://schemas.openxmlformats.org/officeDocument/2006/relationships" id="258" r:id="Rd742e9491ab540f3"/>
    <p:sldId xmlns:r="http://schemas.openxmlformats.org/officeDocument/2006/relationships" id="259" r:id="R88c62a66c5d849e9"/>
    <p:sldId xmlns:r="http://schemas.openxmlformats.org/officeDocument/2006/relationships" id="260" r:id="R7b5adc0e8a39477b"/>
    <p:sldId xmlns:r="http://schemas.openxmlformats.org/officeDocument/2006/relationships" id="261" r:id="R3762532dc0f14c3d"/>
    <p:sldId xmlns:r="http://schemas.openxmlformats.org/officeDocument/2006/relationships" id="262" r:id="Radc4d3fc176e43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d345c803b427b" /><Relationship Type="http://schemas.openxmlformats.org/officeDocument/2006/relationships/slide" Target="/ppt/slides/slide1.xml" Id="R03d9d1d86eee48f5" /><Relationship Type="http://schemas.openxmlformats.org/officeDocument/2006/relationships/slide" Target="/ppt/slides/slide2.xml" Id="R54721e7422db403f" /><Relationship Type="http://schemas.openxmlformats.org/officeDocument/2006/relationships/slide" Target="/ppt/slides/slide3.xml" Id="Rd742e9491ab540f3" /><Relationship Type="http://schemas.openxmlformats.org/officeDocument/2006/relationships/slide" Target="/ppt/slides/slide4.xml" Id="R88c62a66c5d849e9" /><Relationship Type="http://schemas.openxmlformats.org/officeDocument/2006/relationships/slide" Target="/ppt/slides/slide5.xml" Id="R7b5adc0e8a39477b" /><Relationship Type="http://schemas.openxmlformats.org/officeDocument/2006/relationships/slide" Target="/ppt/slides/slide6.xml" Id="R3762532dc0f14c3d" /><Relationship Type="http://schemas.openxmlformats.org/officeDocument/2006/relationships/slide" Target="/ppt/slides/slide7.xml" Id="Radc4d3fc176e43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ea5946bed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40a32d1a94eb1" /><Relationship Type="http://schemas.openxmlformats.org/officeDocument/2006/relationships/theme" Target="/ppt/slideMasters/theme/theme1.xml" Id="R6279a71e2ac74a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c40a32d1a94e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2a991696b4c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a14b6d4914b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41e1b8c4c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864efaa73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9ca1bcd5f4c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419afced0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52fcbbcc044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47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975 885 747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