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55ab02fa2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67b2932534165"/>
  </p:sldMasterIdLst>
  <p:sldIdLst>
    <p:sldId xmlns:r="http://schemas.openxmlformats.org/officeDocument/2006/relationships" id="256" r:id="R72a97c5b1dc44f6c"/>
    <p:sldId xmlns:r="http://schemas.openxmlformats.org/officeDocument/2006/relationships" id="257" r:id="Rbc9e9e599fed4459"/>
    <p:sldId xmlns:r="http://schemas.openxmlformats.org/officeDocument/2006/relationships" id="258" r:id="R2765f031372d469a"/>
    <p:sldId xmlns:r="http://schemas.openxmlformats.org/officeDocument/2006/relationships" id="259" r:id="R1bef2322de6146a7"/>
    <p:sldId xmlns:r="http://schemas.openxmlformats.org/officeDocument/2006/relationships" id="260" r:id="Ra965ec5aa4b04df0"/>
    <p:sldId xmlns:r="http://schemas.openxmlformats.org/officeDocument/2006/relationships" id="261" r:id="Re8beb1fdb09342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67b2932534165" /><Relationship Type="http://schemas.openxmlformats.org/officeDocument/2006/relationships/slide" Target="/ppt/slides/slide1.xml" Id="R72a97c5b1dc44f6c" /><Relationship Type="http://schemas.openxmlformats.org/officeDocument/2006/relationships/slide" Target="/ppt/slides/slide2.xml" Id="Rbc9e9e599fed4459" /><Relationship Type="http://schemas.openxmlformats.org/officeDocument/2006/relationships/slide" Target="/ppt/slides/slide3.xml" Id="R2765f031372d469a" /><Relationship Type="http://schemas.openxmlformats.org/officeDocument/2006/relationships/slide" Target="/ppt/slides/slide4.xml" Id="R1bef2322de6146a7" /><Relationship Type="http://schemas.openxmlformats.org/officeDocument/2006/relationships/slide" Target="/ppt/slides/slide5.xml" Id="Ra965ec5aa4b04df0" /><Relationship Type="http://schemas.openxmlformats.org/officeDocument/2006/relationships/slide" Target="/ppt/slides/slide6.xml" Id="Re8beb1fdb09342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d65c2472e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63f8b6db4be4" /><Relationship Type="http://schemas.openxmlformats.org/officeDocument/2006/relationships/theme" Target="/ppt/slideMasters/theme/theme1.xml" Id="R3f6342be2a57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763f8b6db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b03d52aa5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daa072698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f7af48f9e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1a89914c8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828a09017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4d507e1c4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SKIPSREDER TOM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87 591 409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23 519 231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25 861 257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228 415 134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316 176 934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wwh.osl.twfoundation@wilhelmsen.com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