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294b883ff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7adeef0434fc8"/>
  </p:sldMasterIdLst>
  <p:sldIdLst>
    <p:sldId xmlns:r="http://schemas.openxmlformats.org/officeDocument/2006/relationships" id="256" r:id="R6dd6fef756494f8a"/>
    <p:sldId xmlns:r="http://schemas.openxmlformats.org/officeDocument/2006/relationships" id="257" r:id="R6f643dacc664489f"/>
    <p:sldId xmlns:r="http://schemas.openxmlformats.org/officeDocument/2006/relationships" id="258" r:id="R36b6dffa59a64aad"/>
    <p:sldId xmlns:r="http://schemas.openxmlformats.org/officeDocument/2006/relationships" id="259" r:id="R58672f1cbbea4aeb"/>
    <p:sldId xmlns:r="http://schemas.openxmlformats.org/officeDocument/2006/relationships" id="260" r:id="Rbc686b2cc40446d4"/>
    <p:sldId xmlns:r="http://schemas.openxmlformats.org/officeDocument/2006/relationships" id="261" r:id="R32aa633581f948fa"/>
    <p:sldId xmlns:r="http://schemas.openxmlformats.org/officeDocument/2006/relationships" id="262" r:id="R335d87198e1f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7adeef0434fc8" /><Relationship Type="http://schemas.openxmlformats.org/officeDocument/2006/relationships/slide" Target="/ppt/slides/slide1.xml" Id="R6dd6fef756494f8a" /><Relationship Type="http://schemas.openxmlformats.org/officeDocument/2006/relationships/slide" Target="/ppt/slides/slide2.xml" Id="R6f643dacc664489f" /><Relationship Type="http://schemas.openxmlformats.org/officeDocument/2006/relationships/slide" Target="/ppt/slides/slide3.xml" Id="R36b6dffa59a64aad" /><Relationship Type="http://schemas.openxmlformats.org/officeDocument/2006/relationships/slide" Target="/ppt/slides/slide4.xml" Id="R58672f1cbbea4aeb" /><Relationship Type="http://schemas.openxmlformats.org/officeDocument/2006/relationships/slide" Target="/ppt/slides/slide5.xml" Id="Rbc686b2cc40446d4" /><Relationship Type="http://schemas.openxmlformats.org/officeDocument/2006/relationships/slide" Target="/ppt/slides/slide6.xml" Id="R32aa633581f948fa" /><Relationship Type="http://schemas.openxmlformats.org/officeDocument/2006/relationships/slide" Target="/ppt/slides/slide7.xml" Id="R335d87198e1f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ab1d78d74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a6e42cc3467c" /><Relationship Type="http://schemas.openxmlformats.org/officeDocument/2006/relationships/theme" Target="/ppt/slideMasters/theme/theme1.xml" Id="R855b9fcd24d7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1a6e42cc3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23b28584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6fdc1dd9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127b9a4e9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c2bcda573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2bab8be4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7762505b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24457233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