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55e4899c044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8efea3c1de4a80"/>
  </p:sldMasterIdLst>
  <p:sldIdLst>
    <p:sldId xmlns:r="http://schemas.openxmlformats.org/officeDocument/2006/relationships" id="256" r:id="R198426972d4047ea"/>
    <p:sldId xmlns:r="http://schemas.openxmlformats.org/officeDocument/2006/relationships" id="257" r:id="Re188ae5431d949f5"/>
    <p:sldId xmlns:r="http://schemas.openxmlformats.org/officeDocument/2006/relationships" id="258" r:id="R4a1261a293c4481d"/>
    <p:sldId xmlns:r="http://schemas.openxmlformats.org/officeDocument/2006/relationships" id="259" r:id="R34452b1c95a747b6"/>
    <p:sldId xmlns:r="http://schemas.openxmlformats.org/officeDocument/2006/relationships" id="260" r:id="Rc7b1c8de2a39460c"/>
    <p:sldId xmlns:r="http://schemas.openxmlformats.org/officeDocument/2006/relationships" id="261" r:id="Rf4d457824de544c8"/>
    <p:sldId xmlns:r="http://schemas.openxmlformats.org/officeDocument/2006/relationships" id="262" r:id="R93c64e3b2fb840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efea3c1de4a80" /><Relationship Type="http://schemas.openxmlformats.org/officeDocument/2006/relationships/slide" Target="/ppt/slides/slide1.xml" Id="R198426972d4047ea" /><Relationship Type="http://schemas.openxmlformats.org/officeDocument/2006/relationships/slide" Target="/ppt/slides/slide2.xml" Id="Re188ae5431d949f5" /><Relationship Type="http://schemas.openxmlformats.org/officeDocument/2006/relationships/slide" Target="/ppt/slides/slide3.xml" Id="R4a1261a293c4481d" /><Relationship Type="http://schemas.openxmlformats.org/officeDocument/2006/relationships/slide" Target="/ppt/slides/slide4.xml" Id="R34452b1c95a747b6" /><Relationship Type="http://schemas.openxmlformats.org/officeDocument/2006/relationships/slide" Target="/ppt/slides/slide5.xml" Id="Rc7b1c8de2a39460c" /><Relationship Type="http://schemas.openxmlformats.org/officeDocument/2006/relationships/slide" Target="/ppt/slides/slide6.xml" Id="Rf4d457824de544c8" /><Relationship Type="http://schemas.openxmlformats.org/officeDocument/2006/relationships/slide" Target="/ppt/slides/slide7.xml" Id="R93c64e3b2fb840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1fdfbedde43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502ff68e74f1c" /><Relationship Type="http://schemas.openxmlformats.org/officeDocument/2006/relationships/theme" Target="/ppt/slideMasters/theme/theme1.xml" Id="Re7ad51772a6c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502ff68e74f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c0da6e4c14b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40dffa6ed46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17c9fbec148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91303575245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dc5b9e1f54a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41b7d02f849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7a693dbe648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 REGNSKAP AS ble etablert [år] og holder til i Myre.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9 693 913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3 011 691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7 498 719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8430 Myre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99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post@myreregnskap.no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www.myreregnskap.no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975 916 766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