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fb8fa7599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2e4d616424372"/>
  </p:sldMasterIdLst>
  <p:sldIdLst>
    <p:sldId xmlns:r="http://schemas.openxmlformats.org/officeDocument/2006/relationships" id="256" r:id="R5548057bbd50452c"/>
    <p:sldId xmlns:r="http://schemas.openxmlformats.org/officeDocument/2006/relationships" id="257" r:id="R863e074d24664019"/>
    <p:sldId xmlns:r="http://schemas.openxmlformats.org/officeDocument/2006/relationships" id="258" r:id="Rcf7a54831bfc4575"/>
    <p:sldId xmlns:r="http://schemas.openxmlformats.org/officeDocument/2006/relationships" id="259" r:id="R7e4294e61f5f4fcf"/>
    <p:sldId xmlns:r="http://schemas.openxmlformats.org/officeDocument/2006/relationships" id="260" r:id="Rad9d65909e8d4489"/>
    <p:sldId xmlns:r="http://schemas.openxmlformats.org/officeDocument/2006/relationships" id="261" r:id="R3828023fcec440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2e4d616424372" /><Relationship Type="http://schemas.openxmlformats.org/officeDocument/2006/relationships/slide" Target="/ppt/slides/slide1.xml" Id="R5548057bbd50452c" /><Relationship Type="http://schemas.openxmlformats.org/officeDocument/2006/relationships/slide" Target="/ppt/slides/slide2.xml" Id="R863e074d24664019" /><Relationship Type="http://schemas.openxmlformats.org/officeDocument/2006/relationships/slide" Target="/ppt/slides/slide3.xml" Id="Rcf7a54831bfc4575" /><Relationship Type="http://schemas.openxmlformats.org/officeDocument/2006/relationships/slide" Target="/ppt/slides/slide4.xml" Id="R7e4294e61f5f4fcf" /><Relationship Type="http://schemas.openxmlformats.org/officeDocument/2006/relationships/slide" Target="/ppt/slides/slide5.xml" Id="Rad9d65909e8d4489" /><Relationship Type="http://schemas.openxmlformats.org/officeDocument/2006/relationships/slide" Target="/ppt/slides/slide6.xml" Id="R3828023fcec440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ed27c9c6c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eea3d3ac4cc9" /><Relationship Type="http://schemas.openxmlformats.org/officeDocument/2006/relationships/theme" Target="/ppt/slideMasters/theme/theme1.xml" Id="R4606885499e3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feea3d3ac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efe98162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9e7e12e91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812369cb9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d3a1089f8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8a5e6aa3a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900c7166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REMIDT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REMIDT IKS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436 170 395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13 803 931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130 018 452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497 867 625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48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975 936 333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