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9ead27e40c94b7f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b589eb211cad4b4a"/>
  </p:sldMasterIdLst>
  <p:sldIdLst>
    <p:sldId xmlns:r="http://schemas.openxmlformats.org/officeDocument/2006/relationships" id="256" r:id="R928d59ad3a064710"/>
    <p:sldId xmlns:r="http://schemas.openxmlformats.org/officeDocument/2006/relationships" id="257" r:id="Rbf04881d2ddc4f54"/>
    <p:sldId xmlns:r="http://schemas.openxmlformats.org/officeDocument/2006/relationships" id="258" r:id="R07d69bcff83e4ecb"/>
    <p:sldId xmlns:r="http://schemas.openxmlformats.org/officeDocument/2006/relationships" id="259" r:id="Re1da94ab14e44647"/>
    <p:sldId xmlns:r="http://schemas.openxmlformats.org/officeDocument/2006/relationships" id="260" r:id="R073b44b6933949db"/>
    <p:sldId xmlns:r="http://schemas.openxmlformats.org/officeDocument/2006/relationships" id="261" r:id="Ra740b9525e1444a8"/>
    <p:sldId xmlns:r="http://schemas.openxmlformats.org/officeDocument/2006/relationships" id="262" r:id="Rf47cd56ca50742ca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89eb211cad4b4a" /><Relationship Type="http://schemas.openxmlformats.org/officeDocument/2006/relationships/slide" Target="/ppt/slides/slide1.xml" Id="R928d59ad3a064710" /><Relationship Type="http://schemas.openxmlformats.org/officeDocument/2006/relationships/slide" Target="/ppt/slides/slide2.xml" Id="Rbf04881d2ddc4f54" /><Relationship Type="http://schemas.openxmlformats.org/officeDocument/2006/relationships/slide" Target="/ppt/slides/slide3.xml" Id="R07d69bcff83e4ecb" /><Relationship Type="http://schemas.openxmlformats.org/officeDocument/2006/relationships/slide" Target="/ppt/slides/slide4.xml" Id="Re1da94ab14e44647" /><Relationship Type="http://schemas.openxmlformats.org/officeDocument/2006/relationships/slide" Target="/ppt/slides/slide5.xml" Id="R073b44b6933949db" /><Relationship Type="http://schemas.openxmlformats.org/officeDocument/2006/relationships/slide" Target="/ppt/slides/slide6.xml" Id="Ra740b9525e1444a8" /><Relationship Type="http://schemas.openxmlformats.org/officeDocument/2006/relationships/slide" Target="/ppt/slides/slide7.xml" Id="Rf47cd56ca50742ca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b55c07e8204a49b8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c99bc12909a4970" /><Relationship Type="http://schemas.openxmlformats.org/officeDocument/2006/relationships/theme" Target="/ppt/slideMasters/theme/theme1.xml" Id="Rdd21bf4b1b084e86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c99bc12909a497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7ee5088bb2044db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659871ab022b457a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e6cbf53bfa44745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ddbb42a2f5544be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ef77467928d4c9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b23f7773a1b43e0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5e59f7fa32c470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HOOD INVEST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HOOD INVEST AS ble etablert [år] og holder til i Sandefjord.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1 320 000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−599 272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2 020 442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42 627 193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521 248 919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MOROZOV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FJELLSTRAND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GENERAL COMMUNICATION AS  –  25,0 %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SIKA INVEST AS  –  25,0 %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Østre Kullerød 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3241 Sandefjord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975 958 558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HOOD INVEST AS</a:t>
            </a:r>
          </a:p>
        </p:txBody>
      </p:sp>
    </p:spTree>
  </p:cSld>
  <p:clrMapOvr>
    <a:masterClrMapping xmlns:a="http://schemas.openxmlformats.org/drawingml/2006/main"/>
  </p:clrMapOvr>
</p:sld>
</file>