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d4b8970ff44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7ff304e36478c"/>
  </p:sldMasterIdLst>
  <p:sldIdLst>
    <p:sldId xmlns:r="http://schemas.openxmlformats.org/officeDocument/2006/relationships" id="256" r:id="Rdfa15e91f5194d74"/>
    <p:sldId xmlns:r="http://schemas.openxmlformats.org/officeDocument/2006/relationships" id="257" r:id="Rea55cac932ca47b3"/>
    <p:sldId xmlns:r="http://schemas.openxmlformats.org/officeDocument/2006/relationships" id="258" r:id="R376e7870949d40a5"/>
    <p:sldId xmlns:r="http://schemas.openxmlformats.org/officeDocument/2006/relationships" id="259" r:id="Raf3392e91d614355"/>
    <p:sldId xmlns:r="http://schemas.openxmlformats.org/officeDocument/2006/relationships" id="260" r:id="Rfd55babf38b04e3e"/>
    <p:sldId xmlns:r="http://schemas.openxmlformats.org/officeDocument/2006/relationships" id="261" r:id="R82c3da5cdce94045"/>
    <p:sldId xmlns:r="http://schemas.openxmlformats.org/officeDocument/2006/relationships" id="262" r:id="R8693fb8a183548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7ff304e36478c" /><Relationship Type="http://schemas.openxmlformats.org/officeDocument/2006/relationships/slide" Target="/ppt/slides/slide1.xml" Id="Rdfa15e91f5194d74" /><Relationship Type="http://schemas.openxmlformats.org/officeDocument/2006/relationships/slide" Target="/ppt/slides/slide2.xml" Id="Rea55cac932ca47b3" /><Relationship Type="http://schemas.openxmlformats.org/officeDocument/2006/relationships/slide" Target="/ppt/slides/slide3.xml" Id="R376e7870949d40a5" /><Relationship Type="http://schemas.openxmlformats.org/officeDocument/2006/relationships/slide" Target="/ppt/slides/slide4.xml" Id="Raf3392e91d614355" /><Relationship Type="http://schemas.openxmlformats.org/officeDocument/2006/relationships/slide" Target="/ppt/slides/slide5.xml" Id="Rfd55babf38b04e3e" /><Relationship Type="http://schemas.openxmlformats.org/officeDocument/2006/relationships/slide" Target="/ppt/slides/slide6.xml" Id="R82c3da5cdce94045" /><Relationship Type="http://schemas.openxmlformats.org/officeDocument/2006/relationships/slide" Target="/ppt/slides/slide7.xml" Id="R8693fb8a183548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5d94149204c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616c2143a4577" /><Relationship Type="http://schemas.openxmlformats.org/officeDocument/2006/relationships/theme" Target="/ppt/slideMasters/theme/theme1.xml" Id="Ra511f856eede46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a616c2143a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c6e1b4c0c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01d32404f49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14480d909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b4820dd1d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f51027c22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4c565a0a747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4b0b6ad5e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LAFCO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6 071 475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6 102 122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THORSHEIM  –  89,1 %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OLAV THORSHEIM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GUDRUN THORSHEIM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Borgermester Middelthons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