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a828da50442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687082f604987"/>
  </p:sldMasterIdLst>
  <p:sldIdLst>
    <p:sldId xmlns:r="http://schemas.openxmlformats.org/officeDocument/2006/relationships" id="256" r:id="R940a8db29beb4e02"/>
    <p:sldId xmlns:r="http://schemas.openxmlformats.org/officeDocument/2006/relationships" id="257" r:id="R45667f5f2f4b4e4d"/>
    <p:sldId xmlns:r="http://schemas.openxmlformats.org/officeDocument/2006/relationships" id="258" r:id="R19bc2cea47bc4b1a"/>
    <p:sldId xmlns:r="http://schemas.openxmlformats.org/officeDocument/2006/relationships" id="259" r:id="Rb7b73c771f514fa7"/>
    <p:sldId xmlns:r="http://schemas.openxmlformats.org/officeDocument/2006/relationships" id="260" r:id="R4a8c9626e27543dc"/>
    <p:sldId xmlns:r="http://schemas.openxmlformats.org/officeDocument/2006/relationships" id="261" r:id="R492b5ebb1a5f4ba5"/>
    <p:sldId xmlns:r="http://schemas.openxmlformats.org/officeDocument/2006/relationships" id="262" r:id="R66b8dd6b9a09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687082f604987" /><Relationship Type="http://schemas.openxmlformats.org/officeDocument/2006/relationships/slide" Target="/ppt/slides/slide1.xml" Id="R940a8db29beb4e02" /><Relationship Type="http://schemas.openxmlformats.org/officeDocument/2006/relationships/slide" Target="/ppt/slides/slide2.xml" Id="R45667f5f2f4b4e4d" /><Relationship Type="http://schemas.openxmlformats.org/officeDocument/2006/relationships/slide" Target="/ppt/slides/slide3.xml" Id="R19bc2cea47bc4b1a" /><Relationship Type="http://schemas.openxmlformats.org/officeDocument/2006/relationships/slide" Target="/ppt/slides/slide4.xml" Id="Rb7b73c771f514fa7" /><Relationship Type="http://schemas.openxmlformats.org/officeDocument/2006/relationships/slide" Target="/ppt/slides/slide5.xml" Id="R4a8c9626e27543dc" /><Relationship Type="http://schemas.openxmlformats.org/officeDocument/2006/relationships/slide" Target="/ppt/slides/slide6.xml" Id="R492b5ebb1a5f4ba5" /><Relationship Type="http://schemas.openxmlformats.org/officeDocument/2006/relationships/slide" Target="/ppt/slides/slide7.xml" Id="R66b8dd6b9a09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627af67a8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955a596a742f5" /><Relationship Type="http://schemas.openxmlformats.org/officeDocument/2006/relationships/theme" Target="/ppt/slideMasters/theme/theme1.xml" Id="R8e40c211b86b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c955a596a7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1d8ae2c69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a0f6607f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86c3961b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f6c5176be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3351021b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c8b7636e7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75f608f8a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143 437 989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798 222 720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798 419 422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