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5c3b0ce44641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20915854b5423b"/>
  </p:sldMasterIdLst>
  <p:sldIdLst>
    <p:sldId xmlns:r="http://schemas.openxmlformats.org/officeDocument/2006/relationships" id="256" r:id="Rb5555dd35ae24b4f"/>
    <p:sldId xmlns:r="http://schemas.openxmlformats.org/officeDocument/2006/relationships" id="257" r:id="R9106ed82eb75472f"/>
    <p:sldId xmlns:r="http://schemas.openxmlformats.org/officeDocument/2006/relationships" id="258" r:id="R1848d994b2934221"/>
    <p:sldId xmlns:r="http://schemas.openxmlformats.org/officeDocument/2006/relationships" id="259" r:id="Re705c2fef6d842ac"/>
    <p:sldId xmlns:r="http://schemas.openxmlformats.org/officeDocument/2006/relationships" id="260" r:id="R3ca31478c4d74a39"/>
    <p:sldId xmlns:r="http://schemas.openxmlformats.org/officeDocument/2006/relationships" id="261" r:id="Rda546fb8f0c4421e"/>
    <p:sldId xmlns:r="http://schemas.openxmlformats.org/officeDocument/2006/relationships" id="262" r:id="R683ad54a976c41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20915854b5423b" /><Relationship Type="http://schemas.openxmlformats.org/officeDocument/2006/relationships/slide" Target="/ppt/slides/slide1.xml" Id="Rb5555dd35ae24b4f" /><Relationship Type="http://schemas.openxmlformats.org/officeDocument/2006/relationships/slide" Target="/ppt/slides/slide2.xml" Id="R9106ed82eb75472f" /><Relationship Type="http://schemas.openxmlformats.org/officeDocument/2006/relationships/slide" Target="/ppt/slides/slide3.xml" Id="R1848d994b2934221" /><Relationship Type="http://schemas.openxmlformats.org/officeDocument/2006/relationships/slide" Target="/ppt/slides/slide4.xml" Id="Re705c2fef6d842ac" /><Relationship Type="http://schemas.openxmlformats.org/officeDocument/2006/relationships/slide" Target="/ppt/slides/slide5.xml" Id="R3ca31478c4d74a39" /><Relationship Type="http://schemas.openxmlformats.org/officeDocument/2006/relationships/slide" Target="/ppt/slides/slide6.xml" Id="Rda546fb8f0c4421e" /><Relationship Type="http://schemas.openxmlformats.org/officeDocument/2006/relationships/slide" Target="/ppt/slides/slide7.xml" Id="R683ad54a976c41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865b546c454a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d107b8dc8c4e0c" /><Relationship Type="http://schemas.openxmlformats.org/officeDocument/2006/relationships/theme" Target="/ppt/slideMasters/theme/theme1.xml" Id="Rfdd50d0f01de41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d107b8dc8c4e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02cc36a3da45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903a762ad54e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bafee6fcd24f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d024aca34d42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ed9f04b2c46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1f4c42fdc943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6841b8c68c4a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FJELLSTRAND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FJELLSTRAND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FJELLSTRAND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FJELLSTRAND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FJELLSTRAND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FJELLSTRAND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−1 052 650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−312 822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4 455 614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5 816 427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FJELLSTRAND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TYCHESEN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FJELLSTRAND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Buerstranda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3234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975 964 191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FJELLSTRAND AS</a:t>
            </a:r>
          </a:p>
        </p:txBody>
      </p:sp>
    </p:spTree>
  </p:cSld>
  <p:clrMapOvr>
    <a:masterClrMapping xmlns:a="http://schemas.openxmlformats.org/drawingml/2006/main"/>
  </p:clrMapOvr>
</p:sld>
</file>