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094a0191f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61c9be5ea4f2f"/>
  </p:sldMasterIdLst>
  <p:sldIdLst>
    <p:sldId xmlns:r="http://schemas.openxmlformats.org/officeDocument/2006/relationships" id="256" r:id="Rbed68894b3a34ebe"/>
    <p:sldId xmlns:r="http://schemas.openxmlformats.org/officeDocument/2006/relationships" id="257" r:id="Ra8c4bee08d814960"/>
    <p:sldId xmlns:r="http://schemas.openxmlformats.org/officeDocument/2006/relationships" id="258" r:id="R952dd7f69b7d4f48"/>
    <p:sldId xmlns:r="http://schemas.openxmlformats.org/officeDocument/2006/relationships" id="259" r:id="R860b4a5cdbb84591"/>
    <p:sldId xmlns:r="http://schemas.openxmlformats.org/officeDocument/2006/relationships" id="260" r:id="R107ad2ac824e4b17"/>
    <p:sldId xmlns:r="http://schemas.openxmlformats.org/officeDocument/2006/relationships" id="261" r:id="Rd6030765c81141fb"/>
    <p:sldId xmlns:r="http://schemas.openxmlformats.org/officeDocument/2006/relationships" id="262" r:id="Rafc9ffe0bcd2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61c9be5ea4f2f" /><Relationship Type="http://schemas.openxmlformats.org/officeDocument/2006/relationships/slide" Target="/ppt/slides/slide1.xml" Id="Rbed68894b3a34ebe" /><Relationship Type="http://schemas.openxmlformats.org/officeDocument/2006/relationships/slide" Target="/ppt/slides/slide2.xml" Id="Ra8c4bee08d814960" /><Relationship Type="http://schemas.openxmlformats.org/officeDocument/2006/relationships/slide" Target="/ppt/slides/slide3.xml" Id="R952dd7f69b7d4f48" /><Relationship Type="http://schemas.openxmlformats.org/officeDocument/2006/relationships/slide" Target="/ppt/slides/slide4.xml" Id="R860b4a5cdbb84591" /><Relationship Type="http://schemas.openxmlformats.org/officeDocument/2006/relationships/slide" Target="/ppt/slides/slide5.xml" Id="R107ad2ac824e4b17" /><Relationship Type="http://schemas.openxmlformats.org/officeDocument/2006/relationships/slide" Target="/ppt/slides/slide6.xml" Id="Rd6030765c81141fb" /><Relationship Type="http://schemas.openxmlformats.org/officeDocument/2006/relationships/slide" Target="/ppt/slides/slide7.xml" Id="Rafc9ffe0bcd2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84399caa4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ab7fb45ea45cb" /><Relationship Type="http://schemas.openxmlformats.org/officeDocument/2006/relationships/theme" Target="/ppt/slideMasters/theme/theme1.xml" Id="Rc621f2103032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ab7fb45ea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42de62d6b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b5b6c834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39533b04b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105cab175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ad9213cfe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d64767b29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d21b6cd7f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