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298f9bc28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a294079d942e3"/>
  </p:sldMasterIdLst>
  <p:sldIdLst>
    <p:sldId xmlns:r="http://schemas.openxmlformats.org/officeDocument/2006/relationships" id="256" r:id="R46ea124ea5d14bad"/>
    <p:sldId xmlns:r="http://schemas.openxmlformats.org/officeDocument/2006/relationships" id="257" r:id="R4cdad0f967764a8e"/>
    <p:sldId xmlns:r="http://schemas.openxmlformats.org/officeDocument/2006/relationships" id="258" r:id="R9255be948ed5439d"/>
    <p:sldId xmlns:r="http://schemas.openxmlformats.org/officeDocument/2006/relationships" id="259" r:id="Rbbec740cdae440a1"/>
    <p:sldId xmlns:r="http://schemas.openxmlformats.org/officeDocument/2006/relationships" id="260" r:id="R2e167bd51ee14a28"/>
    <p:sldId xmlns:r="http://schemas.openxmlformats.org/officeDocument/2006/relationships" id="261" r:id="Rf11ef82e1f894ef4"/>
    <p:sldId xmlns:r="http://schemas.openxmlformats.org/officeDocument/2006/relationships" id="262" r:id="R34d4cd1d1359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a294079d942e3" /><Relationship Type="http://schemas.openxmlformats.org/officeDocument/2006/relationships/slide" Target="/ppt/slides/slide1.xml" Id="R46ea124ea5d14bad" /><Relationship Type="http://schemas.openxmlformats.org/officeDocument/2006/relationships/slide" Target="/ppt/slides/slide2.xml" Id="R4cdad0f967764a8e" /><Relationship Type="http://schemas.openxmlformats.org/officeDocument/2006/relationships/slide" Target="/ppt/slides/slide3.xml" Id="R9255be948ed5439d" /><Relationship Type="http://schemas.openxmlformats.org/officeDocument/2006/relationships/slide" Target="/ppt/slides/slide4.xml" Id="Rbbec740cdae440a1" /><Relationship Type="http://schemas.openxmlformats.org/officeDocument/2006/relationships/slide" Target="/ppt/slides/slide5.xml" Id="R2e167bd51ee14a28" /><Relationship Type="http://schemas.openxmlformats.org/officeDocument/2006/relationships/slide" Target="/ppt/slides/slide6.xml" Id="Rf11ef82e1f894ef4" /><Relationship Type="http://schemas.openxmlformats.org/officeDocument/2006/relationships/slide" Target="/ppt/slides/slide7.xml" Id="R34d4cd1d1359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475182375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ebda5bc3e4eaf" /><Relationship Type="http://schemas.openxmlformats.org/officeDocument/2006/relationships/theme" Target="/ppt/slideMasters/theme/theme1.xml" Id="R6e71cb637fb8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ebda5bc3e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4bd6a5fe2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196346ed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a3a3e49c8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a6d80b9a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381830570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759497ce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e4fed02dd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ØKONOMICONSULT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2 573 279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3 180 101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4 603 812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BÅRDLUND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ØKONOMICONSULT AS</a:t>
            </a:r>
          </a:p>
        </p:txBody>
      </p:sp>
    </p:spTree>
  </p:cSld>
  <p:clrMapOvr>
    <a:masterClrMapping xmlns:a="http://schemas.openxmlformats.org/drawingml/2006/main"/>
  </p:clrMapOvr>
</p:sld>
</file>