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a2edb9b00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97a537b164019"/>
  </p:sldMasterIdLst>
  <p:sldIdLst>
    <p:sldId xmlns:r="http://schemas.openxmlformats.org/officeDocument/2006/relationships" id="256" r:id="R4ba202906d7240df"/>
    <p:sldId xmlns:r="http://schemas.openxmlformats.org/officeDocument/2006/relationships" id="257" r:id="Rf26d480ff7214a12"/>
    <p:sldId xmlns:r="http://schemas.openxmlformats.org/officeDocument/2006/relationships" id="258" r:id="R0bcde341a6014b15"/>
    <p:sldId xmlns:r="http://schemas.openxmlformats.org/officeDocument/2006/relationships" id="259" r:id="R97e8d19b6f1f4be0"/>
    <p:sldId xmlns:r="http://schemas.openxmlformats.org/officeDocument/2006/relationships" id="260" r:id="R74445297d0f24393"/>
    <p:sldId xmlns:r="http://schemas.openxmlformats.org/officeDocument/2006/relationships" id="261" r:id="R07e6c2bfeb5746a6"/>
    <p:sldId xmlns:r="http://schemas.openxmlformats.org/officeDocument/2006/relationships" id="262" r:id="R9b8f8f3a496c42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97a537b164019" /><Relationship Type="http://schemas.openxmlformats.org/officeDocument/2006/relationships/slide" Target="/ppt/slides/slide1.xml" Id="R4ba202906d7240df" /><Relationship Type="http://schemas.openxmlformats.org/officeDocument/2006/relationships/slide" Target="/ppt/slides/slide2.xml" Id="Rf26d480ff7214a12" /><Relationship Type="http://schemas.openxmlformats.org/officeDocument/2006/relationships/slide" Target="/ppt/slides/slide3.xml" Id="R0bcde341a6014b15" /><Relationship Type="http://schemas.openxmlformats.org/officeDocument/2006/relationships/slide" Target="/ppt/slides/slide4.xml" Id="R97e8d19b6f1f4be0" /><Relationship Type="http://schemas.openxmlformats.org/officeDocument/2006/relationships/slide" Target="/ppt/slides/slide5.xml" Id="R74445297d0f24393" /><Relationship Type="http://schemas.openxmlformats.org/officeDocument/2006/relationships/slide" Target="/ppt/slides/slide6.xml" Id="R07e6c2bfeb5746a6" /><Relationship Type="http://schemas.openxmlformats.org/officeDocument/2006/relationships/slide" Target="/ppt/slides/slide7.xml" Id="R9b8f8f3a496c42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b0fead97742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419b7b09f4d13" /><Relationship Type="http://schemas.openxmlformats.org/officeDocument/2006/relationships/theme" Target="/ppt/slideMasters/theme/theme1.xml" Id="Ra98e0d105bf6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2419b7b09f4d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832956c2d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603223c0d4f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31dcfa525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9206f81dc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393d06547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8dc315ab47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7eb0eaeaf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ARNE J BUVIK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ARNE J BUVIK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6 186 950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1 822 825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BUVIK ARNE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