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f90b2f624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0eb41368b4b54"/>
  </p:sldMasterIdLst>
  <p:sldIdLst>
    <p:sldId xmlns:r="http://schemas.openxmlformats.org/officeDocument/2006/relationships" id="256" r:id="R59b780ecbc964e8e"/>
    <p:sldId xmlns:r="http://schemas.openxmlformats.org/officeDocument/2006/relationships" id="257" r:id="Radbec7f86348426a"/>
    <p:sldId xmlns:r="http://schemas.openxmlformats.org/officeDocument/2006/relationships" id="258" r:id="R1b64d4a43ada4548"/>
    <p:sldId xmlns:r="http://schemas.openxmlformats.org/officeDocument/2006/relationships" id="259" r:id="R6391591bce854f14"/>
    <p:sldId xmlns:r="http://schemas.openxmlformats.org/officeDocument/2006/relationships" id="260" r:id="R682e47ee0340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0eb41368b4b54" /><Relationship Type="http://schemas.openxmlformats.org/officeDocument/2006/relationships/slide" Target="/ppt/slides/slide1.xml" Id="R59b780ecbc964e8e" /><Relationship Type="http://schemas.openxmlformats.org/officeDocument/2006/relationships/slide" Target="/ppt/slides/slide2.xml" Id="Radbec7f86348426a" /><Relationship Type="http://schemas.openxmlformats.org/officeDocument/2006/relationships/slide" Target="/ppt/slides/slide3.xml" Id="R1b64d4a43ada4548" /><Relationship Type="http://schemas.openxmlformats.org/officeDocument/2006/relationships/slide" Target="/ppt/slides/slide4.xml" Id="R6391591bce854f14" /><Relationship Type="http://schemas.openxmlformats.org/officeDocument/2006/relationships/slide" Target="/ppt/slides/slide5.xml" Id="R682e47ee0340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38ad8afbb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2995650e4e27" /><Relationship Type="http://schemas.openxmlformats.org/officeDocument/2006/relationships/theme" Target="/ppt/slideMasters/theme/theme1.xml" Id="Rc2e6438302f9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d2995650e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b8b40eeb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bcbdd2db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6ebc10f3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760d1adc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7b8ef1b32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ELVERUM AVD 163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ELVERUM AVD 163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Lærerskolealleen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ELVERUM AVD 163</a:t>
            </a:r>
          </a:p>
        </p:txBody>
      </p:sp>
    </p:spTree>
  </p:cSld>
  <p:clrMapOvr>
    <a:masterClrMapping xmlns:a="http://schemas.openxmlformats.org/drawingml/2006/main"/>
  </p:clrMapOvr>
</p:sld>
</file>