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647a4c78f748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dd99d71e79479f"/>
  </p:sldMasterIdLst>
  <p:sldIdLst>
    <p:sldId xmlns:r="http://schemas.openxmlformats.org/officeDocument/2006/relationships" id="256" r:id="R03cb2e891693418a"/>
    <p:sldId xmlns:r="http://schemas.openxmlformats.org/officeDocument/2006/relationships" id="257" r:id="R1dbbc5327b844eed"/>
    <p:sldId xmlns:r="http://schemas.openxmlformats.org/officeDocument/2006/relationships" id="258" r:id="R86a7825916124005"/>
    <p:sldId xmlns:r="http://schemas.openxmlformats.org/officeDocument/2006/relationships" id="259" r:id="R4dd8657e30c842a5"/>
    <p:sldId xmlns:r="http://schemas.openxmlformats.org/officeDocument/2006/relationships" id="260" r:id="Rf8b590993ea14cd9"/>
    <p:sldId xmlns:r="http://schemas.openxmlformats.org/officeDocument/2006/relationships" id="261" r:id="R72193da5ba9646e3"/>
    <p:sldId xmlns:r="http://schemas.openxmlformats.org/officeDocument/2006/relationships" id="262" r:id="R728ddcdf949a4d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d99d71e79479f" /><Relationship Type="http://schemas.openxmlformats.org/officeDocument/2006/relationships/slide" Target="/ppt/slides/slide1.xml" Id="R03cb2e891693418a" /><Relationship Type="http://schemas.openxmlformats.org/officeDocument/2006/relationships/slide" Target="/ppt/slides/slide2.xml" Id="R1dbbc5327b844eed" /><Relationship Type="http://schemas.openxmlformats.org/officeDocument/2006/relationships/slide" Target="/ppt/slides/slide3.xml" Id="R86a7825916124005" /><Relationship Type="http://schemas.openxmlformats.org/officeDocument/2006/relationships/slide" Target="/ppt/slides/slide4.xml" Id="R4dd8657e30c842a5" /><Relationship Type="http://schemas.openxmlformats.org/officeDocument/2006/relationships/slide" Target="/ppt/slides/slide5.xml" Id="Rf8b590993ea14cd9" /><Relationship Type="http://schemas.openxmlformats.org/officeDocument/2006/relationships/slide" Target="/ppt/slides/slide6.xml" Id="R72193da5ba9646e3" /><Relationship Type="http://schemas.openxmlformats.org/officeDocument/2006/relationships/slide" Target="/ppt/slides/slide7.xml" Id="R728ddcdf949a4d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b55d3f8b149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ce66ff0764254" /><Relationship Type="http://schemas.openxmlformats.org/officeDocument/2006/relationships/theme" Target="/ppt/slideMasters/theme/theme1.xml" Id="R8dbd6b5d964048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cce66ff07642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9b0276c79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e77d9424e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c8bd56b3649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31d656f1d4a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274562e9c45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88c20d02a4d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747d2b65542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K-TEAM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K-TEAM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33 076 600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4 846 071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3 874 813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12 073 651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LITLESKARE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SCHØNFELDT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18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976 048 695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