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1f88ab4f6945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596ce9ce864692"/>
  </p:sldMasterIdLst>
  <p:sldIdLst>
    <p:sldId xmlns:r="http://schemas.openxmlformats.org/officeDocument/2006/relationships" id="256" r:id="Rd19df41ba44d4624"/>
    <p:sldId xmlns:r="http://schemas.openxmlformats.org/officeDocument/2006/relationships" id="257" r:id="Re55918362d434f78"/>
    <p:sldId xmlns:r="http://schemas.openxmlformats.org/officeDocument/2006/relationships" id="258" r:id="R127c9d07c40e4cf7"/>
    <p:sldId xmlns:r="http://schemas.openxmlformats.org/officeDocument/2006/relationships" id="259" r:id="R506be463b4a44aeb"/>
    <p:sldId xmlns:r="http://schemas.openxmlformats.org/officeDocument/2006/relationships" id="260" r:id="Rf0caa96c047a47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596ce9ce864692" /><Relationship Type="http://schemas.openxmlformats.org/officeDocument/2006/relationships/slide" Target="/ppt/slides/slide1.xml" Id="Rd19df41ba44d4624" /><Relationship Type="http://schemas.openxmlformats.org/officeDocument/2006/relationships/slide" Target="/ppt/slides/slide2.xml" Id="Re55918362d434f78" /><Relationship Type="http://schemas.openxmlformats.org/officeDocument/2006/relationships/slide" Target="/ppt/slides/slide3.xml" Id="R127c9d07c40e4cf7" /><Relationship Type="http://schemas.openxmlformats.org/officeDocument/2006/relationships/slide" Target="/ppt/slides/slide4.xml" Id="R506be463b4a44aeb" /><Relationship Type="http://schemas.openxmlformats.org/officeDocument/2006/relationships/slide" Target="/ppt/slides/slide5.xml" Id="Rf0caa96c047a47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74835afa5748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fe6f1534648ae" /><Relationship Type="http://schemas.openxmlformats.org/officeDocument/2006/relationships/theme" Target="/ppt/slideMasters/theme/theme1.xml" Id="R6b267ac6e71d41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3fe6f1534648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6c4f076c642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d9ed4deb24d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871e62ea643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1a3aeb8004f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bfaf4b93147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NJARDAR/TYSNES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NJARDAR/TYSNES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NJARDAR/TYSNES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NJARDAR/TYSNES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NJARDAR/TYSNES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NJARDAR/TYSNES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post@njardar.no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njardar.no/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976 073 762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NJARDAR/TYSNES</a:t>
            </a:r>
          </a:p>
        </p:txBody>
      </p:sp>
    </p:spTree>
  </p:cSld>
  <p:clrMapOvr>
    <a:masterClrMapping xmlns:a="http://schemas.openxmlformats.org/drawingml/2006/main"/>
  </p:clrMapOvr>
</p:sld>
</file>