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483fe4a76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006fd69714183"/>
  </p:sldMasterIdLst>
  <p:sldIdLst>
    <p:sldId xmlns:r="http://schemas.openxmlformats.org/officeDocument/2006/relationships" id="256" r:id="R3f713a12971d4c8c"/>
    <p:sldId xmlns:r="http://schemas.openxmlformats.org/officeDocument/2006/relationships" id="257" r:id="Raf2b4b1a56e4455d"/>
    <p:sldId xmlns:r="http://schemas.openxmlformats.org/officeDocument/2006/relationships" id="258" r:id="R3c46eb72f5a84357"/>
    <p:sldId xmlns:r="http://schemas.openxmlformats.org/officeDocument/2006/relationships" id="259" r:id="R3f238170dfb84392"/>
    <p:sldId xmlns:r="http://schemas.openxmlformats.org/officeDocument/2006/relationships" id="260" r:id="R1eb9fdccf35640c9"/>
    <p:sldId xmlns:r="http://schemas.openxmlformats.org/officeDocument/2006/relationships" id="261" r:id="R924a2871727949b0"/>
    <p:sldId xmlns:r="http://schemas.openxmlformats.org/officeDocument/2006/relationships" id="262" r:id="R738c37f24a5340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006fd69714183" /><Relationship Type="http://schemas.openxmlformats.org/officeDocument/2006/relationships/slide" Target="/ppt/slides/slide1.xml" Id="R3f713a12971d4c8c" /><Relationship Type="http://schemas.openxmlformats.org/officeDocument/2006/relationships/slide" Target="/ppt/slides/slide2.xml" Id="Raf2b4b1a56e4455d" /><Relationship Type="http://schemas.openxmlformats.org/officeDocument/2006/relationships/slide" Target="/ppt/slides/slide3.xml" Id="R3c46eb72f5a84357" /><Relationship Type="http://schemas.openxmlformats.org/officeDocument/2006/relationships/slide" Target="/ppt/slides/slide4.xml" Id="R3f238170dfb84392" /><Relationship Type="http://schemas.openxmlformats.org/officeDocument/2006/relationships/slide" Target="/ppt/slides/slide5.xml" Id="R1eb9fdccf35640c9" /><Relationship Type="http://schemas.openxmlformats.org/officeDocument/2006/relationships/slide" Target="/ppt/slides/slide6.xml" Id="R924a2871727949b0" /><Relationship Type="http://schemas.openxmlformats.org/officeDocument/2006/relationships/slide" Target="/ppt/slides/slide7.xml" Id="R738c37f24a5340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c88946e9e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1690c88ab4e10" /><Relationship Type="http://schemas.openxmlformats.org/officeDocument/2006/relationships/theme" Target="/ppt/slideMasters/theme/theme1.xml" Id="R1fa39074e971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91690c88ab4e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eb627b68f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01940c554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3f763a3247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05a74d5f24f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54e0718f1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42657c1fd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09975557646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BJØRKAN REGNSKAP AS ble etablert [år] og holder til i Budalen.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4 459 642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6 761 672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BJØRKAN 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MARIE RØTTUM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Synnerdalsveien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65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976 089 790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